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8" r:id="rId2"/>
    <p:sldId id="279" r:id="rId3"/>
    <p:sldId id="287" r:id="rId4"/>
    <p:sldId id="281" r:id="rId5"/>
    <p:sldId id="289" r:id="rId6"/>
    <p:sldId id="280" r:id="rId7"/>
    <p:sldId id="282" r:id="rId8"/>
    <p:sldId id="283" r:id="rId9"/>
    <p:sldId id="290" r:id="rId10"/>
    <p:sldId id="284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521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920" units="cm"/>
          <inkml:channel name="Y" type="integer" max="2560" units="cm"/>
          <inkml:channel name="T" type="integer" max="2.14748E9" units="dev"/>
        </inkml:traceFormat>
        <inkml:channelProperties>
          <inkml:channelProperty channel="X" name="resolution" value="70" units="1/cm"/>
          <inkml:channelProperty channel="Y" name="resolution" value="94.81481" units="1/cm"/>
          <inkml:channelProperty channel="T" name="resolution" value="1" units="1/dev"/>
        </inkml:channelProperties>
      </inkml:inkSource>
      <inkml:timestamp xml:id="ts0" timeString="2023-05-18T12:51:13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710">
    <iact:property name="dataType"/>
    <iact:actionData xml:id="d0">
      <inkml:trace xmlns:inkml="http://www.w3.org/2003/InkML" xml:id="stk0" contextRef="#ctx0" brushRef="#br0">11060 8537 0,'0'-17'17,"0"34"47,0 36-55,0-18-3,0 1 10,-18-19 0,18 1 0,-18 35 1,18 70 0,-17-34-1,-1 16 0,0 19 1,18-36-1,-17-17 2,17-1-2,-18 1 1,0 35-1,1-36 1,17 36 0,-18 17-1,18-34 2,-17 16-2,17-69 0,0-1 2,0 18-1,0 0-2,0 17 2,0 19-1,-18-19 1,18 1 0,-18 17 0,18-35-1,0 0 1,0 0 0,0 0 0,0 52 0,-17 1-1,-1-18 0,18-17 2,-18 88-2,18-53 1,0-1-1,0 54 1,-17-18-1,17-35 1,0 0 0,0 0-1,0-36 1,0 1 1,-18 35-3,18-71 2,0 88 0,0-34-1,0-19 1,-18 18 0,18 1-1,0 16 1,0-16 0,0-1-1,0 0 1,0 0 0,0 18-1,-17 35 1,17-35 0,0 0-1,0 0 1,0 35 0,0-18 0,-18-35 0,18 36 0,0-71 1,0 17-3,0 19 3,0-1-2,0-18 0,0 1 1,0-18-1,0 35 1,0 35 0,0 1-1,-35 35 1,35-1-1,0-52 1,0 0-1,0-35 1,0-18 0,0-36-16,0 18 15,0-17 0,0 0 1,0 17 0,0 18 0,0-18-1,0 0 1,0-17-1,0 0 1,0 17 0,0 18 0,0 18-1,0-19 1,0 1 1,0 18-2,0-53 0,0-54 66</inkml:trace>
    </iact:actionData>
  </iact:action>
  <iact:action type="add" startTime="31376">
    <iact:property name="dataType"/>
    <iact:actionData xml:id="d1">
      <inkml:trace xmlns:inkml="http://www.w3.org/2003/InkML" xml:id="stk1" contextRef="#ctx0" brushRef="#br0">11571 8537 0,'0'88'178,"0"1"-176,0-36 12,0 17 3,0-52 0,0 52-1,0-17 1,0 18 0,0-54 0,0 36-1,0 18 1,0-1-1,0-34 1,0-1 0,0 0-1,0 1 1,0 16 0,0-16-1,0 17 1,0-18 0,0-17 0,0 17-1,0-18 0,0 19 1,0-1 0,0 18 0,0 0 1,0 35-2,0-35 1,0 0 0,-18 0-2,18-18 2,0 0 0,0 18 0,0 35-1,0-17 1,0 0-1,-17-36 1,17 0-1,0 0 1,0 18 0,0 36-1,0-19 2,0 18-2,0-70 0,0 35 1,0 17 0,-18-17-1,18 53 1,0-35 0,0-54-1,0 89 1,0 0 0,0-71-1,0 18 1,0 0 0,0 0-1,0 0 1,0 35-1,0-53 1,0 54 0,0-19 0,0 18 1,0-52-17,0 69 13,0-34 3,0 0-1,0 17 1,0 53-1,0-53 1,-17 18 0,17 17-1,0-17 1,0 35 0,0 36 0,0-1-1,0-52 1,-18-36 0,18-35-1,0 105 2,0-87-2,0 0 0,0 70 1,-18-35 0,18-1 0,0-34 0,0 35-1,0-18 1,0-18-1,0 19 1,0-19-1,0-17 1,0-35-16,0-1 15,-17 72 1,17-36 0,0 35-1,0 18 1,0-18 0,0 0 0,0-53-1,0 1 0,17-1 1,-17 106 0,0-71-1,0 1 1,18 17 0,0-35 0,-18 18-1,0-1 0,17 18 1,-17-17-1,18-18 1,-18-35 0,17-1-1,-17 36 1,18 35 0,-18-70 0,18-18-1,-1 0 6,1 0-8,-18-18 1,0 1 19</inkml:trace>
    </iact:actionData>
  </iact:action>
  <iact:action type="add" startTime="34256">
    <iact:property name="dataType"/>
    <iact:actionData xml:id="d2">
      <inkml:trace xmlns:inkml="http://www.w3.org/2003/InkML" xml:id="stk2" contextRef="#ctx0" brushRef="#br0">11942 10460 0</inkml:trace>
    </iact:actionData>
  </iact:action>
  <iact:action type="add" startTime="34570">
    <iact:property name="dataType"/>
    <iact:actionData xml:id="d3">
      <inkml:trace xmlns:inkml="http://www.w3.org/2003/InkML" xml:id="stk3" contextRef="#ctx0" brushRef="#br0">12241 10301 0,'18'35'89</inkml:trace>
    </iact:actionData>
  </iact:action>
  <iact:action type="add" startTime="34892">
    <iact:property name="dataType"/>
    <iact:actionData xml:id="d4">
      <inkml:trace xmlns:inkml="http://www.w3.org/2003/InkML" xml:id="stk4" contextRef="#ctx0" brushRef="#br0">12488 10460 0</inkml:trace>
    </iact:actionData>
  </iact:action>
  <iact:action type="add" startTime="35711">
    <iact:property name="dataType"/>
    <iact:actionData xml:id="d5">
      <inkml:trace xmlns:inkml="http://www.w3.org/2003/InkML" xml:id="stk5" contextRef="#ctx0" brushRef="#br0">13018 8520 0,'0'70'51,"0"-35"-41,0 107 6,0-1 1,0 70 0,0-70-1,0 89 1,0 17-1,0-18 1,0-17 0,0-159 4,0 35-9,0 88 4,-36 89 1,1-1 0,0 107 0,-1-213-1,19 19 1,17-107 1,-18-17-2,18 106 3,0-18-4,-18 18 1,1-36 1,17-34-1,0-1 1,0-18-2,0 36 3,0 71-2,0 17 1,0-89 1,0 19-2,0-1 1,0 36-2,0-53 2,0 35 0,0 18 0,0-36-1,0 1 1,0-54 0,0 36-1,0-18 1,0 1-1,0-37 1,0 1 0,0 36 0,0 16 0,0-69-1,0-1 1,0 0-16,0 36 14,0-36 1,17 0 1,-17 18-1,18 0 2,-18 0-1,0-18-2,18-17 4,-18 0-4,0 17 1,0 18 1,0 0 0,0 17-1,0 1 2,0-1-1,0-34-2,0-1 2,0 106 0,17-70-1,-17-18 1,0-36 0,0 18 1,0 1-3</inkml:trace>
    </iact:actionData>
  </iact:action>
  <iact:action type="add" startTime="37977">
    <iact:property name="dataType"/>
    <iact:actionData xml:id="d6">
      <inkml:trace xmlns:inkml="http://www.w3.org/2003/InkML" xml:id="stk6" contextRef="#ctx0" brushRef="#br0">10724 16916 0,'0'0'1,"0"35"91,0-17-91,36 52 16,-19-52-1,1-1 2,0 1 51,35-18-53,-18 0-9,18 0 1,35 0 8,-53 0 0,36 0 0,-18 0 1,-36 0-1,19 0 2,34 0 0,18 0-3,-70 0 3,0 0-2,-1 0 17,1 0-16,0 0 5,-1 0-5,-17-18-4,18 18 10,-18-17-13,17 17 38,19 17 80,-1 19-121,-35-19 10,18 1-2,17-18 2,-17 18-1,-1-18 138,1-18-73,0-17-64,-1-18-1,1 53 1,-18-18 0,17 1 0,1 17 268,0 0-278,17 0 1,-17 0 8,17 17-1,18-17 2,35 18-2,-17-18 3,52 17-2,-105-17 34,-1 0-43,1 0 4,17 0 6,18 0-1,-35 0 1,17 0 1,-17 0-3,-18-17 1,35 17 1,0-18 0,-17 18 0,0-17-17,17 17 16,53-36 1,-70 19-1,-1 17 1,1-18 23,0 0-29,-1 18 17,-17-17-20,18 17 9,-18-18 3,0 0-4,17 1-5,1-1 7,-18 1 9,18-1-3,-18 0 67</inkml:trace>
    </iact:actionData>
  </iact:action>
  <iact:action type="add" startTime="49258">
    <iact:property name="dataType"/>
    <iact:actionData xml:id="d7">
      <inkml:trace xmlns:inkml="http://www.w3.org/2003/InkML" xml:id="stk7" contextRef="#ctx0" brushRef="#br0">15522 8449 0,'0'53'127,"0"17"-120,0 160 6,0 52 3,0-17 1,0-160 0,0-34-1,0-36 0,18 36 2,0 17-2,-18 18 1,0 0-2,0 0 2,0-18 0,17 0 0,-17 35 0,0 1-1,18 17 0,-1 0 1,1 53 0,-18-176 0,18 158-1,-1-17 1,-17 158-1,0-140 1,0-71 0,18 52-1,35 19 1,-35 17 0,-18 17-1,0-87 2,0-18-2,0-36 0,17 71 2,18 53-1,-17 106-2,0-35 2,-18 17 0,0-53 0,0 1-1,17-72 1,19 72-1,-19-19 1,-17-69 1,0-19-3,0 1 2,0-19 0,0 36-1,0 18 1,0 70 0,0 1-1,0-89 1,0-18 1,0-17-2,0-53 0,18-53 88,0-17-87</inkml:trace>
    </iact:actionData>
  </iact:action>
  <iact:action type="add" startTime="51250">
    <iact:property name="dataType"/>
    <iact:actionData xml:id="d8">
      <inkml:trace xmlns:inkml="http://www.w3.org/2003/InkML" xml:id="stk8" contextRef="#ctx0" brushRef="#br0">16034 8343 0,'0'53'62,"0"53"-54,0 159 10,0-19-1,0 213-1,17-71 1,19 18-1,-19-106 1,36 17 0,-35-88-1,-18 18 2,17 18-2,-17 53 1,0-177 0,0-88-2,18 52 2,-18-16-1,18-19 1,-18 54-1,0 34 1,17-34 0,-17 35-1,0-54 1,36 19 0,-19 70-1,1-18 1,17 36 0,-17-18 0,-18 18-1,0-106 1,18-1 0,17 89 0,-18-35 0,-17-53-1,18 70 2,17-52-2,-35-1 1,0-70-1,0 88 1,0-70 0,18 52-1,-18 36 1,18-18-1,-18-53 1,17-17 0,-17-53-1,18-1 1,-18 89 0,0 0-1,0-53-14,0 106 13,0-89 2,0-52 3,18-18 1,-18-18-11,0-70 8,0 17-4</inkml:trace>
    </iact:actionData>
  </iact:action>
  <iact:action type="add" startTime="52853">
    <iact:property name="dataType"/>
    <iact:actionData xml:id="d9">
      <inkml:trace xmlns:inkml="http://www.w3.org/2003/InkML" xml:id="stk9" contextRef="#ctx0" brushRef="#br0">16581 10354 0</inkml:trace>
    </iact:actionData>
  </iact:action>
  <iact:action type="add" startTime="53247">
    <iact:property name="dataType"/>
    <iact:actionData xml:id="d10">
      <inkml:trace xmlns:inkml="http://www.w3.org/2003/InkML" xml:id="stk10" contextRef="#ctx0" brushRef="#br0">16792 10283 0</inkml:trace>
    </iact:actionData>
  </iact:action>
  <iact:action type="add" startTime="53581">
    <iact:property name="dataType"/>
    <iact:actionData xml:id="d11">
      <inkml:trace xmlns:inkml="http://www.w3.org/2003/InkML" xml:id="stk11" contextRef="#ctx0" brushRef="#br0">17163 10336 0</inkml:trace>
    </iact:actionData>
  </iact:action>
  <iact:action type="add" startTime="54239">
    <iact:property name="dataType"/>
    <iact:actionData xml:id="d12">
      <inkml:trace xmlns:inkml="http://www.w3.org/2003/InkML" xml:id="stk12" contextRef="#ctx0" brushRef="#br0">17427 8520 0,'0'17'65,"18"71"-64,-1 177 15,19 0 2,-1 105-2,18-88 1,-35-70 0,-18-36-1,17 36 1,-17-18 0,0 141-1,0-70 1,0-71-1,0-71 1,0-35 0,0-35-2,0 124 3,0-1-3,0 0 2,0-70 0,-17 88-1,17-17 1,-18-1 1,18 53-2,0-87 1,0 69-1,-18-52 1,18 35-1,0-71 1,0-34-1,0 16 1,0-69-16,0 105 15,-17-35 0,17-18 1,-18-18 0,18-34 0,0 17-1,0 17 1,0 1-1,0-18 1,0 0 0,0 35-1,0-18 1,0 19 0,0-1-1,-18 53 1,18-88 0,0-18 0,0 0 0,0 54-1,0-54 0,0 0 2,0 18-1,0 35 0,0 0-1,0-70 0,0 0 1,0-1 1,18-17 23,-18 18-33,-35 88 10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508F6-2F06-4428-A06F-0E8965AB56A2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50514-5DE4-4567-959D-5C466236F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50514-5DE4-4567-959D-5C466236FF9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01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50514-5DE4-4567-959D-5C466236FF9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83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50514-5DE4-4567-959D-5C466236FF9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161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50514-5DE4-4567-959D-5C466236FF9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43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F44D-A8D9-18B2-A098-F57EAEB6A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F4A8A-10CE-5A97-9F1E-0943109D1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05F16-7E6A-1EDC-414F-A91D29CD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9BD5C-1182-E12D-F0D6-1406DC36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FFB11-83FD-9EC4-4852-682C5C64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44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87F2-ED3D-AC34-057B-252BDB99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8A31D-721C-76D8-2AB2-336F4ABEC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35E07-E5B4-A8BB-102A-3D228D33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9A2A9-7700-6794-0217-26BBC166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97ECE-61D5-1B9A-0938-E3D0CE1E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8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31B6A8-C724-9B27-91FC-5B817D7BB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6E781-3A0B-6A71-BD97-52D76F596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3634D-6DC0-C699-875C-1ECD43ED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3A363-3471-C1DD-45C6-CB81B8F7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6699E-3A21-8FA1-94F3-C63DB8FA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65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60E2-50A0-D388-BA3E-76C0C3F0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4033-1F52-6951-98AA-A3631B5AA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080BD-2E7F-CB8D-1C37-ACC6DAAA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BEF6D-B51F-314D-6B98-9207BC55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411-A491-557F-FF3E-81B29055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40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C806-4700-20CA-EDC4-AD06A87D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E827F-736B-3144-8BA1-A730F8AFC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A7C4E-897E-39AA-3F9E-191B0896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40C8C-2ECD-261D-1E7F-FE1C2B3D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EEC82-18C7-7CDC-7CE7-CC4396E3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07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0CF1-90F6-081D-D7B5-B85857A7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28D08-6929-A667-7C05-60BA025D1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278A1-2CA9-AC61-4F75-E5A469CF1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0A942-5AD7-AF50-F6F1-433FC61CF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5030D-76EF-0645-CD95-622BB6A3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62783-9D91-B1DD-840B-A287944C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90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3ED0-38BE-FE7A-403B-4AA09D04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0EB8F-5663-81AD-F532-E6F031ADF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015E2-AF1F-A16C-656E-BE13DD859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F52EA-525F-3136-A020-5FD20FDA6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052C6B-6E8F-644E-914C-0A055C97C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3775E-BCC8-98E3-F9D0-C71518AD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C6B1A5-5882-3790-23AC-FD23ED95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122E9B-53BA-63C7-7441-3772FDC0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64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CB39-0F2E-7C6F-5A11-A57C3ED2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BF087-0245-1C39-50E1-7CEDE6B4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3CF18-0BE0-8B65-053D-FB045B3E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FAB23-9932-86A3-6EAE-4A4BE8E6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8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E45E1-59A8-FE75-9BF4-740467D8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8DEB5-C698-E438-C537-DBF66A50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393F8-6865-7A41-7C55-1E3FC40B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03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E42A-6369-AFC6-E718-03ED15AE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8B61-51B5-A809-A50A-8483BF154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4018E-90DD-51E2-DE15-576FFE276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4E4B5-7AFB-482D-12C3-0AB4F856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A4B5A-6DEF-1A03-9C32-A7D77A06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D86AA-7DD5-248A-DE65-535C56B1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16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8DAA-AF1B-7ACF-0611-892C967A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334C6-EE98-DAA1-1700-4364321E7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45D45-D307-5900-394A-77419FD41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09310-88D0-AB4D-D6AC-C06E94F9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4417-B7D9-6812-A933-99126E0B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C93FD-D3D5-9EA7-2468-DB4FB40C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03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12EE8-A270-D594-95FE-19C46036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28E2-FC2B-143B-2769-7E8BC7A33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B658-0E99-69A6-58A3-A4C03962D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04288-25E8-489E-9C55-1015562CD391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848C5-4AF2-238C-79BB-34BA9E9D1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8F982-1455-EDF4-1531-3E96A8DC1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7FD9E-74A7-4FDB-93D6-641E6B816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34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cuiat@connect.ust.hk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7" Type="http://schemas.openxmlformats.org/officeDocument/2006/relationships/image" Target="../media/image56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36.pn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png"/><Relationship Id="rId18" Type="http://schemas.openxmlformats.org/officeDocument/2006/relationships/image" Target="../media/image74.png"/><Relationship Id="rId3" Type="http://schemas.openxmlformats.org/officeDocument/2006/relationships/image" Target="../media/image41.png"/><Relationship Id="rId21" Type="http://schemas.openxmlformats.org/officeDocument/2006/relationships/image" Target="../media/image42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39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70.png"/><Relationship Id="rId24" Type="http://schemas.openxmlformats.org/officeDocument/2006/relationships/image" Target="../media/image80.png"/><Relationship Id="rId15" Type="http://schemas.openxmlformats.org/officeDocument/2006/relationships/image" Target="../media/image64.png"/><Relationship Id="rId23" Type="http://schemas.openxmlformats.org/officeDocument/2006/relationships/image" Target="../media/image79.png"/><Relationship Id="rId10" Type="http://schemas.openxmlformats.org/officeDocument/2006/relationships/image" Target="../media/image69.png"/><Relationship Id="rId19" Type="http://schemas.openxmlformats.org/officeDocument/2006/relationships/image" Target="../media/image75.png"/><Relationship Id="rId9" Type="http://schemas.openxmlformats.org/officeDocument/2006/relationships/image" Target="../media/image57.png"/><Relationship Id="rId14" Type="http://schemas.openxmlformats.org/officeDocument/2006/relationships/image" Target="../media/image63.png"/><Relationship Id="rId2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12" Type="http://schemas.openxmlformats.org/officeDocument/2006/relationships/image" Target="../media/image9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60.png"/><Relationship Id="rId15" Type="http://schemas.openxmlformats.org/officeDocument/2006/relationships/image" Target="../media/image49.png"/><Relationship Id="rId10" Type="http://schemas.openxmlformats.org/officeDocument/2006/relationships/image" Target="../media/image59.png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52.png"/><Relationship Id="rId7" Type="http://schemas.openxmlformats.org/officeDocument/2006/relationships/image" Target="../media/image98.png"/><Relationship Id="rId12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15" Type="http://schemas.openxmlformats.org/officeDocument/2006/relationships/image" Target="../media/image10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0" Type="http://schemas.openxmlformats.org/officeDocument/2006/relationships/image" Target="../media/image67.png"/><Relationship Id="rId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ygImku3AsiVB9mamjkzqyPsLHnm9X9nt?usp=share_lin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/url%7bhttps:/sites.google.com/view/smartuwss/facilities/Facilities_1%7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6B9164-804F-1293-EA4C-4D1B7839E569}"/>
              </a:ext>
            </a:extLst>
          </p:cNvPr>
          <p:cNvSpPr/>
          <p:nvPr/>
        </p:nvSpPr>
        <p:spPr>
          <a:xfrm>
            <a:off x="1477459" y="1241172"/>
            <a:ext cx="92370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Clustering (ab-)normal pressure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signals of pipelines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F04EC-F172-6401-155F-45039E932DD4}"/>
              </a:ext>
            </a:extLst>
          </p:cNvPr>
          <p:cNvSpPr/>
          <p:nvPr/>
        </p:nvSpPr>
        <p:spPr>
          <a:xfrm>
            <a:off x="2267226" y="4398029"/>
            <a:ext cx="7657544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CUI Yiran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ycuia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t@connect.ust.hk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Civil and Environmental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E04839-ACDE-E07C-361B-C4125F771E32}"/>
              </a:ext>
            </a:extLst>
          </p:cNvPr>
          <p:cNvSpPr/>
          <p:nvPr/>
        </p:nvSpPr>
        <p:spPr>
          <a:xfrm>
            <a:off x="4078555" y="3404376"/>
            <a:ext cx="40348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CSIC-5011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98684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3"/>
    </mc:Choice>
    <mc:Fallback xmlns="">
      <p:transition spd="slow" advTm="3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7FD89-66A9-2EF1-5EE9-C22AAD360E09}"/>
              </a:ext>
            </a:extLst>
          </p:cNvPr>
          <p:cNvSpPr txBox="1"/>
          <p:nvPr/>
        </p:nvSpPr>
        <p:spPr>
          <a:xfrm>
            <a:off x="441960" y="1337823"/>
            <a:ext cx="11192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PCA: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GB" dirty="0"/>
              <a:t>Transient data is significantly different from noise data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GB" dirty="0"/>
              <a:t>Two types of noise data is entangled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GB" dirty="0"/>
              <a:t>Leak may induce linear changes onto the background noise at low-frequency range (1-300) 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85937-0A46-941E-CF78-BCD6D061972A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9/18</a:t>
            </a:r>
          </a:p>
        </p:txBody>
      </p:sp>
    </p:spTree>
    <p:extLst>
      <p:ext uri="{BB962C8B-B14F-4D97-AF65-F5344CB8AC3E}">
        <p14:creationId xmlns:p14="http://schemas.microsoft.com/office/powerpoint/2010/main" val="93132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64"/>
    </mc:Choice>
    <mc:Fallback xmlns="">
      <p:transition spd="slow" advTm="31664"/>
    </mc:Fallback>
  </mc:AlternateContent>
  <p:extLst>
    <p:ext uri="{3A86A75C-4F4B-4683-9AE1-C65F6400EC91}">
      <p14:laserTraceLst xmlns:p14="http://schemas.microsoft.com/office/powerpoint/2010/main">
        <p14:tracePtLst>
          <p14:tracePt t="58" x="4533900" y="2870200"/>
          <p14:tracePt t="30617" x="4508500" y="2768600"/>
          <p14:tracePt t="30624" x="4349750" y="2254250"/>
          <p14:tracePt t="30635" x="4064000" y="1644650"/>
          <p14:tracePt t="30648" x="3448050" y="869950"/>
          <p14:tracePt t="30665" x="2819400" y="374650"/>
          <p14:tracePt t="30682" x="2654300" y="234950"/>
          <p14:tracePt t="30699" x="2679700" y="171450"/>
          <p14:tracePt t="30715" x="2730500" y="107950"/>
          <p14:tracePt t="30734" x="2736850" y="101600"/>
          <p14:tracePt t="30804" x="2736850" y="95250"/>
          <p14:tracePt t="30815" x="2730500" y="63500"/>
          <p14:tracePt t="30832" x="2616200" y="0"/>
          <p14:tracePt t="30849" x="2095500" y="0"/>
          <p14:tracePt t="30852" x="1530350" y="0"/>
          <p14:tracePt t="30865" x="850900" y="0"/>
          <p14:tracePt t="30892" x="0" y="0"/>
          <p14:tracePt t="30941" x="0" y="127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97731-E841-E053-D7CA-06198B34E7D0}"/>
              </a:ext>
            </a:extLst>
          </p:cNvPr>
          <p:cNvSpPr txBox="1"/>
          <p:nvPr/>
        </p:nvSpPr>
        <p:spPr>
          <a:xfrm>
            <a:off x="441960" y="1337823"/>
            <a:ext cx="1119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LTSA: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/>
              <p:nvPr/>
            </p:nvSpPr>
            <p:spPr>
              <a:xfrm>
                <a:off x="441960" y="1707155"/>
                <a:ext cx="3960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1707155"/>
                <a:ext cx="396089" cy="369332"/>
              </a:xfrm>
              <a:prstGeom prst="rect">
                <a:avLst/>
              </a:prstGeom>
              <a:blipFill>
                <a:blip r:embed="rId5"/>
                <a:stretch>
                  <a:fillRect r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/>
              <p:nvPr/>
            </p:nvSpPr>
            <p:spPr>
              <a:xfrm>
                <a:off x="441960" y="4185370"/>
                <a:ext cx="414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4185370"/>
                <a:ext cx="414196" cy="369332"/>
              </a:xfrm>
              <a:prstGeom prst="rect">
                <a:avLst/>
              </a:prstGeom>
              <a:blipFill>
                <a:blip r:embed="rId6"/>
                <a:stretch>
                  <a:fillRect r="-11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F9B77A-48EA-FF3C-A5BB-9FE8AC80DC2F}"/>
                  </a:ext>
                </a:extLst>
              </p:cNvPr>
              <p:cNvSpPr txBox="1"/>
              <p:nvPr/>
            </p:nvSpPr>
            <p:spPr>
              <a:xfrm>
                <a:off x="6861953" y="4185370"/>
                <a:ext cx="4164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𝑭𝑭𝑻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F9B77A-48EA-FF3C-A5BB-9FE8AC80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53" y="4185370"/>
                <a:ext cx="416461" cy="369332"/>
              </a:xfrm>
              <a:prstGeom prst="rect">
                <a:avLst/>
              </a:prstGeom>
              <a:blipFill>
                <a:blip r:embed="rId7"/>
                <a:stretch>
                  <a:fillRect r="-64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B414993F-382A-CC3C-F600-B342393D1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6487"/>
            <a:ext cx="6050129" cy="1990986"/>
          </a:xfrm>
          <a:prstGeom prst="rect">
            <a:avLst/>
          </a:prstGeom>
        </p:spPr>
      </p:pic>
      <p:pic>
        <p:nvPicPr>
          <p:cNvPr id="11" name="Picture 10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FE43B96-430A-E591-C060-26CD975D22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4702"/>
            <a:ext cx="6002962" cy="1930949"/>
          </a:xfrm>
          <a:prstGeom prst="rect">
            <a:avLst/>
          </a:prstGeom>
        </p:spPr>
      </p:pic>
      <p:pic>
        <p:nvPicPr>
          <p:cNvPr id="15" name="Picture 1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A6B96BD-BC58-468E-8B13-24436E6C93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38" y="4554701"/>
            <a:ext cx="6002962" cy="1930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86461E-047A-217E-3AF2-D03CFC8F069F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10/18</a:t>
            </a:r>
          </a:p>
        </p:txBody>
      </p:sp>
    </p:spTree>
    <p:extLst>
      <p:ext uri="{BB962C8B-B14F-4D97-AF65-F5344CB8AC3E}">
        <p14:creationId xmlns:p14="http://schemas.microsoft.com/office/powerpoint/2010/main" val="12014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073"/>
    </mc:Choice>
    <mc:Fallback xmlns="">
      <p:transition spd="slow" advTm="289073"/>
    </mc:Fallback>
  </mc:AlternateContent>
  <p:extLst>
    <p:ext uri="{3A86A75C-4F4B-4683-9AE1-C65F6400EC91}">
      <p14:laserTraceLst xmlns:p14="http://schemas.microsoft.com/office/powerpoint/2010/main">
        <p14:tracePtLst>
          <p14:tracePt t="57" x="3752850" y="2679700"/>
          <p14:tracePt t="232" x="3790950" y="2679700"/>
          <p14:tracePt t="239" x="3841750" y="2679700"/>
          <p14:tracePt t="256" x="3911600" y="2692400"/>
          <p14:tracePt t="273" x="3943350" y="2736850"/>
          <p14:tracePt t="289" x="3949700" y="2743200"/>
          <p14:tracePt t="307" x="3949700" y="2749550"/>
          <p14:tracePt t="326" x="3968750" y="2755900"/>
          <p14:tracePt t="340" x="3975100" y="2768600"/>
          <p14:tracePt t="356" x="4000500" y="2781300"/>
          <p14:tracePt t="374" x="4013200" y="2781300"/>
          <p14:tracePt t="406" x="4019550" y="2781300"/>
          <p14:tracePt t="409" x="4032250" y="2781300"/>
          <p14:tracePt t="423" x="4038600" y="2781300"/>
          <p14:tracePt t="425" x="4051300" y="2781300"/>
          <p14:tracePt t="441" x="4083050" y="2781300"/>
          <p14:tracePt t="456" x="4159250" y="2743200"/>
          <p14:tracePt t="473" x="4273550" y="2698750"/>
          <p14:tracePt t="490" x="4349750" y="2667000"/>
          <p14:tracePt t="506" x="4438650" y="2635250"/>
          <p14:tracePt t="523" x="4546600" y="2578100"/>
          <p14:tracePt t="540" x="4635500" y="2533650"/>
          <p14:tracePt t="556" x="4730750" y="2470150"/>
          <p14:tracePt t="574" x="4775200" y="2438400"/>
          <p14:tracePt t="590" x="4787900" y="2432050"/>
          <p14:tracePt t="608" x="4794250" y="2419350"/>
          <p14:tracePt t="657" x="4781550" y="2419350"/>
          <p14:tracePt t="674" x="4775200" y="2419350"/>
          <p14:tracePt t="691" x="4762500" y="2419350"/>
          <p14:tracePt t="707" x="4756150" y="2419350"/>
          <p14:tracePt t="726" x="4743450" y="2419350"/>
          <p14:tracePt t="741" x="4730750" y="2425700"/>
          <p14:tracePt t="757" x="4718050" y="2438400"/>
          <p14:tracePt t="775" x="4699000" y="2451100"/>
          <p14:tracePt t="791" x="4673600" y="2470150"/>
          <p14:tracePt t="807" x="4622800" y="2476500"/>
          <p14:tracePt t="824" x="4559300" y="2470150"/>
          <p14:tracePt t="841" x="4502150" y="2463800"/>
          <p14:tracePt t="857" x="4470400" y="2457450"/>
          <p14:tracePt t="1055" x="4495800" y="2457450"/>
          <p14:tracePt t="1062" x="4495800" y="2451100"/>
          <p14:tracePt t="1077" x="4464050" y="2451100"/>
          <p14:tracePt t="1090" x="4381500" y="2463800"/>
          <p14:tracePt t="1107" x="4248150" y="2463800"/>
          <p14:tracePt t="1124" x="4203700" y="2451100"/>
          <p14:tracePt t="1141" x="4197350" y="2425700"/>
          <p14:tracePt t="1157" x="4171950" y="2374900"/>
          <p14:tracePt t="1174" x="4121150" y="2305050"/>
          <p14:tracePt t="1190" x="4006850" y="2171700"/>
          <p14:tracePt t="1208" x="3835400" y="2012950"/>
          <p14:tracePt t="1224" x="3657600" y="1866900"/>
          <p14:tracePt t="1242" x="3473450" y="1739900"/>
          <p14:tracePt t="1257" x="3327400" y="1644650"/>
          <p14:tracePt t="1274" x="3206750" y="1574800"/>
          <p14:tracePt t="1290" x="3124200" y="1530350"/>
          <p14:tracePt t="1307" x="3086100" y="1511300"/>
          <p14:tracePt t="1324" x="3073400" y="1498600"/>
          <p14:tracePt t="1361" x="3060700" y="1498600"/>
          <p14:tracePt t="1374" x="3054350" y="1498600"/>
          <p14:tracePt t="1390" x="3048000" y="1498600"/>
          <p14:tracePt t="1633" x="3054350" y="1498600"/>
          <p14:tracePt t="1642" x="3073400" y="1498600"/>
          <p14:tracePt t="1656" x="3111500" y="1511300"/>
          <p14:tracePt t="1674" x="3130550" y="1549400"/>
          <p14:tracePt t="1690" x="3136900" y="1581150"/>
          <p14:tracePt t="1858" x="3175000" y="1581150"/>
          <p14:tracePt t="1872" x="3276600" y="1549400"/>
          <p14:tracePt t="1889" x="3289300" y="1562100"/>
          <p14:tracePt t="1906" x="3276600" y="1600200"/>
          <p14:tracePt t="1924" x="3238500" y="1638300"/>
          <p14:tracePt t="1942" x="3206750" y="1657350"/>
          <p14:tracePt t="1958" x="3194050" y="1670050"/>
          <p14:tracePt t="2027" x="3187700" y="1670050"/>
          <p14:tracePt t="2034" x="3181350" y="1670050"/>
          <p14:tracePt t="2056" x="3155950" y="1670050"/>
          <p14:tracePt t="2073" x="3098800" y="1676400"/>
          <p14:tracePt t="2089" x="3016250" y="1682750"/>
          <p14:tracePt t="2107" x="2692400" y="1682750"/>
          <p14:tracePt t="2123" x="2628900" y="1682750"/>
          <p14:tracePt t="2140" x="2317750" y="1682750"/>
          <p14:tracePt t="2156" x="2012950" y="1682750"/>
          <p14:tracePt t="2173" x="1809750" y="1682750"/>
          <p14:tracePt t="2189" x="1657350" y="1682750"/>
          <p14:tracePt t="2207" x="1562100" y="1663700"/>
          <p14:tracePt t="2223" x="1504950" y="1663700"/>
          <p14:tracePt t="2240" x="1485900" y="1663700"/>
          <p14:tracePt t="2365" x="1492250" y="1663700"/>
          <p14:tracePt t="2372" x="1498600" y="1670050"/>
          <p14:tracePt t="2391" x="1536700" y="1720850"/>
          <p14:tracePt t="2407" x="1593850" y="1797050"/>
          <p14:tracePt t="2423" x="1670050" y="1924050"/>
          <p14:tracePt t="2441" x="1733550" y="2076450"/>
          <p14:tracePt t="2456" x="1765300" y="2216150"/>
          <p14:tracePt t="2474" x="1790700" y="2374900"/>
          <p14:tracePt t="2489" x="1790700" y="2527300"/>
          <p14:tracePt t="2506" x="1790700" y="2635250"/>
          <p14:tracePt t="2523" x="1784350" y="2686050"/>
          <p14:tracePt t="2540" x="1784350" y="2692400"/>
          <p14:tracePt t="2556" x="1778000" y="2698750"/>
          <p14:tracePt t="2573" x="1771650" y="2698750"/>
          <p14:tracePt t="2647" x="1803400" y="2673350"/>
          <p14:tracePt t="2654" x="1828800" y="2647950"/>
          <p14:tracePt t="2663" x="1885950" y="2597150"/>
          <p14:tracePt t="2673" x="1930400" y="2565400"/>
          <p14:tracePt t="2689" x="2114550" y="2482850"/>
          <p14:tracePt t="2706" x="2254250" y="2438400"/>
          <p14:tracePt t="2723" x="2432050" y="2444750"/>
          <p14:tracePt t="2739" x="2546350" y="2495550"/>
          <p14:tracePt t="2756" x="2628900" y="2590800"/>
          <p14:tracePt t="2773" x="2654300" y="2647950"/>
          <p14:tracePt t="3001" x="2667000" y="2635250"/>
          <p14:tracePt t="3007" x="2679700" y="2616200"/>
          <p14:tracePt t="3023" x="2679700" y="2603500"/>
          <p14:tracePt t="3040" x="2717800" y="2565400"/>
          <p14:tracePt t="3056" x="2730500" y="2546350"/>
          <p14:tracePt t="3073" x="2736850" y="2546350"/>
          <p14:tracePt t="3089" x="2724150" y="2546350"/>
          <p14:tracePt t="3106" x="2692400" y="2546350"/>
          <p14:tracePt t="3123" x="2609850" y="2552700"/>
          <p14:tracePt t="3140" x="2527300" y="2552700"/>
          <p14:tracePt t="3156" x="2381250" y="2540000"/>
          <p14:tracePt t="3173" x="2101850" y="2476500"/>
          <p14:tracePt t="3191" x="1739900" y="2406650"/>
          <p14:tracePt t="3206" x="1098550" y="2292350"/>
          <p14:tracePt t="3223" x="749300" y="2203450"/>
          <p14:tracePt t="3239" x="501650" y="2108200"/>
          <p14:tracePt t="3256" x="400050" y="2063750"/>
          <p14:tracePt t="3258" x="393700" y="2057400"/>
          <p14:tracePt t="3290" x="412750" y="2057400"/>
          <p14:tracePt t="3308" x="457200" y="2038350"/>
          <p14:tracePt t="3323" x="457200" y="2032000"/>
          <p14:tracePt t="3532" x="450850" y="2025650"/>
          <p14:tracePt t="3542" x="419100" y="2025650"/>
          <p14:tracePt t="3548" x="342900" y="2025650"/>
          <p14:tracePt t="3556" x="292100" y="2025650"/>
          <p14:tracePt t="3573" x="184150" y="2025650"/>
          <p14:tracePt t="3591" x="88900" y="2051050"/>
          <p14:tracePt t="3606" x="76200" y="2063750"/>
          <p14:tracePt t="3623" x="95250" y="2089150"/>
          <p14:tracePt t="3640" x="152400" y="2152650"/>
          <p14:tracePt t="3656" x="260350" y="2298700"/>
          <p14:tracePt t="3673" x="381000" y="2457450"/>
          <p14:tracePt t="3689" x="419100" y="2508250"/>
          <p14:tracePt t="3706" x="476250" y="2578100"/>
          <p14:tracePt t="3723" x="520700" y="2616200"/>
          <p14:tracePt t="3739" x="552450" y="2635250"/>
          <p14:tracePt t="4016" x="571500" y="2609850"/>
          <p14:tracePt t="4023" x="590550" y="2552700"/>
          <p14:tracePt t="4032" x="609600" y="2501900"/>
          <p14:tracePt t="4041" x="628650" y="2476500"/>
          <p14:tracePt t="4056" x="666750" y="2432050"/>
          <p14:tracePt t="4075" x="711200" y="2387600"/>
          <p14:tracePt t="4089" x="819150" y="2317750"/>
          <p14:tracePt t="4106" x="889000" y="2273300"/>
          <p14:tracePt t="4125" x="965200" y="2228850"/>
          <p14:tracePt t="4141" x="1003300" y="2203450"/>
          <p14:tracePt t="4156" x="1035050" y="2197100"/>
          <p14:tracePt t="4173" x="1066800" y="2197100"/>
          <p14:tracePt t="4189" x="1104900" y="2235200"/>
          <p14:tracePt t="4206" x="1111250" y="2241550"/>
          <p14:tracePt t="4482" x="1117600" y="2241550"/>
          <p14:tracePt t="4491" x="1117600" y="2254250"/>
          <p14:tracePt t="4508" x="1117600" y="2317750"/>
          <p14:tracePt t="4523" x="1054100" y="2438400"/>
          <p14:tracePt t="4539" x="984250" y="2628900"/>
          <p14:tracePt t="4556" x="952500" y="2819400"/>
          <p14:tracePt t="4573" x="895350" y="3124200"/>
          <p14:tracePt t="4590" x="806450" y="3251200"/>
          <p14:tracePt t="4606" x="736600" y="3492500"/>
          <p14:tracePt t="4623" x="749300" y="3587750"/>
          <p14:tracePt t="4639" x="800100" y="3721100"/>
          <p14:tracePt t="4656" x="990600" y="4051300"/>
          <p14:tracePt t="4673" x="1104900" y="4152900"/>
          <p14:tracePt t="4691" x="1231900" y="4197350"/>
          <p14:tracePt t="4706" x="1352550" y="4197350"/>
          <p14:tracePt t="4724" x="1447800" y="4178300"/>
          <p14:tracePt t="4740" x="1524000" y="4108450"/>
          <p14:tracePt t="4756" x="1568450" y="4083050"/>
          <p14:tracePt t="5018" x="1568450" y="4076700"/>
          <p14:tracePt t="5025" x="1562100" y="4064000"/>
          <p14:tracePt t="5041" x="1568450" y="4057650"/>
          <p14:tracePt t="5056" x="1581150" y="4051300"/>
          <p14:tracePt t="5073" x="1606550" y="4025900"/>
          <p14:tracePt t="5075" x="1625600" y="4000500"/>
          <p14:tracePt t="5090" x="1663700" y="3968750"/>
          <p14:tracePt t="5106" x="1828800" y="3873500"/>
          <p14:tracePt t="5123" x="1854200" y="3854450"/>
          <p14:tracePt t="5140" x="1854200" y="3848100"/>
          <p14:tracePt t="5156" x="1854200" y="3835400"/>
          <p14:tracePt t="5173" x="1822450" y="3803650"/>
          <p14:tracePt t="5190" x="1765300" y="3759200"/>
          <p14:tracePt t="5206" x="1695450" y="3702050"/>
          <p14:tracePt t="5223" x="1549400" y="3594100"/>
          <p14:tracePt t="5240" x="1314450" y="3390900"/>
          <p14:tracePt t="5256" x="1047750" y="3143250"/>
          <p14:tracePt t="5273" x="812800" y="2933700"/>
          <p14:tracePt t="5290" x="584200" y="2679700"/>
          <p14:tracePt t="5306" x="438150" y="2457450"/>
          <p14:tracePt t="5323" x="387350" y="2266950"/>
          <p14:tracePt t="5340" x="374650" y="2114550"/>
          <p14:tracePt t="5356" x="374650" y="1771650"/>
          <p14:tracePt t="5373" x="438150" y="1587500"/>
          <p14:tracePt t="5390" x="495300" y="1485900"/>
          <p14:tracePt t="5407" x="546100" y="1422400"/>
          <p14:tracePt t="5423" x="590550" y="1384300"/>
          <p14:tracePt t="5440" x="622300" y="1365250"/>
          <p14:tracePt t="5651" x="628650" y="1365250"/>
          <p14:tracePt t="5658" x="635000" y="1397000"/>
          <p14:tracePt t="5673" x="673100" y="1517650"/>
          <p14:tracePt t="5674" x="704850" y="1574800"/>
          <p14:tracePt t="5690" x="749300" y="1619250"/>
          <p14:tracePt t="5706" x="927100" y="1708150"/>
          <p14:tracePt t="5723" x="1066800" y="1771650"/>
          <p14:tracePt t="5740" x="1143000" y="1809750"/>
          <p14:tracePt t="5756" x="1193800" y="1847850"/>
          <p14:tracePt t="5773" x="1206500" y="1866900"/>
          <p14:tracePt t="5973" x="1219200" y="1866900"/>
          <p14:tracePt t="5979" x="1257300" y="1847850"/>
          <p14:tracePt t="5989" x="1301750" y="1828800"/>
          <p14:tracePt t="6006" x="1441450" y="1778000"/>
          <p14:tracePt t="6023" x="1479550" y="1790700"/>
          <p14:tracePt t="6073" x="1473200" y="1790700"/>
          <p14:tracePt t="6089" x="1454150" y="1790700"/>
          <p14:tracePt t="6106" x="1447800" y="1790700"/>
          <p14:tracePt t="6123" x="1435100" y="1790700"/>
          <p14:tracePt t="6139" x="1422400" y="1784350"/>
          <p14:tracePt t="6156" x="1403350" y="1778000"/>
          <p14:tracePt t="6173" x="1397000" y="1771650"/>
          <p14:tracePt t="6190" x="1352550" y="1739900"/>
          <p14:tracePt t="6206" x="1314450" y="1720850"/>
          <p14:tracePt t="6223" x="1282700" y="1701800"/>
          <p14:tracePt t="6239" x="1263650" y="1695450"/>
          <p14:tracePt t="6256" x="1206500" y="1682750"/>
          <p14:tracePt t="6273" x="1162050" y="1676400"/>
          <p14:tracePt t="6290" x="1143000" y="1676400"/>
          <p14:tracePt t="6306" x="1104900" y="1676400"/>
          <p14:tracePt t="6323" x="1060450" y="1682750"/>
          <p14:tracePt t="6339" x="1003300" y="1689100"/>
          <p14:tracePt t="6356" x="927100" y="1701800"/>
          <p14:tracePt t="6373" x="819150" y="1727200"/>
          <p14:tracePt t="6390" x="742950" y="1746250"/>
          <p14:tracePt t="6406" x="641350" y="1809750"/>
          <p14:tracePt t="6423" x="482600" y="1943100"/>
          <p14:tracePt t="6440" x="304800" y="2114550"/>
          <p14:tracePt t="6456" x="152400" y="2286000"/>
          <p14:tracePt t="6473" x="0" y="2546350"/>
          <p14:tracePt t="6510" x="95250" y="3619500"/>
          <p14:tracePt t="6523" x="190500" y="3892550"/>
          <p14:tracePt t="6540" x="488950" y="4457700"/>
          <p14:tracePt t="6556" x="1009650" y="4857750"/>
          <p14:tracePt t="6573" x="1485900" y="4927600"/>
          <p14:tracePt t="6589" x="2012950" y="4895850"/>
          <p14:tracePt t="6606" x="2603500" y="4775200"/>
          <p14:tracePt t="6623" x="2882900" y="4641850"/>
          <p14:tracePt t="6640" x="3073400" y="4464050"/>
          <p14:tracePt t="6656" x="3136900" y="4343400"/>
          <p14:tracePt t="6673" x="3155950" y="4235450"/>
          <p14:tracePt t="6690" x="3168650" y="4133850"/>
          <p14:tracePt t="6706" x="3168650" y="4044950"/>
          <p14:tracePt t="6723" x="3168650" y="3956050"/>
          <p14:tracePt t="6740" x="3168650" y="3867150"/>
          <p14:tracePt t="6756" x="3168650" y="3810000"/>
          <p14:tracePt t="6773" x="3168650" y="3771900"/>
          <p14:tracePt t="6775" x="3175000" y="3752850"/>
          <p14:tracePt t="6789" x="3181350" y="3740150"/>
          <p14:tracePt t="6806" x="3200400" y="3721100"/>
          <p14:tracePt t="6823" x="3213100" y="3721100"/>
          <p14:tracePt t="7033" x="3225800" y="3721100"/>
          <p14:tracePt t="7041" x="3257550" y="3721100"/>
          <p14:tracePt t="7057" x="3295650" y="3721100"/>
          <p14:tracePt t="7074" x="3314700" y="3740150"/>
          <p14:tracePt t="7091" x="3314700" y="3771900"/>
          <p14:tracePt t="7096" x="3308350" y="3784600"/>
          <p14:tracePt t="7107" x="3295650" y="3797300"/>
          <p14:tracePt t="7112" x="3282950" y="3816350"/>
          <p14:tracePt t="7124" x="3276600" y="3822700"/>
          <p14:tracePt t="7141" x="3270250" y="3822700"/>
          <p14:tracePt t="7146" x="3263900" y="3822700"/>
          <p14:tracePt t="7158" x="3238500" y="3822700"/>
          <p14:tracePt t="7174" x="3187700" y="3822700"/>
          <p14:tracePt t="7191" x="3117850" y="3790950"/>
          <p14:tracePt t="7208" x="2978150" y="3657600"/>
          <p14:tracePt t="7224" x="2762250" y="3448050"/>
          <p14:tracePt t="7241" x="2343150" y="3041650"/>
          <p14:tracePt t="7257" x="1987550" y="2686050"/>
          <p14:tracePt t="7274" x="1689100" y="2400300"/>
          <p14:tracePt t="7291" x="1555750" y="2273300"/>
          <p14:tracePt t="7307" x="1504950" y="2235200"/>
          <p14:tracePt t="7324" x="1485900" y="2222500"/>
          <p14:tracePt t="7563" x="1479550" y="2216150"/>
          <p14:tracePt t="7570" x="1454150" y="2197100"/>
          <p14:tracePt t="7578" x="1422400" y="2165350"/>
          <p14:tracePt t="7590" x="1397000" y="2146300"/>
          <p14:tracePt t="7607" x="1346200" y="2101850"/>
          <p14:tracePt t="7623" x="1231900" y="2012950"/>
          <p14:tracePt t="7640" x="1111250" y="1955800"/>
          <p14:tracePt t="7657" x="863600" y="1885950"/>
          <p14:tracePt t="7673" x="730250" y="1879600"/>
          <p14:tracePt t="7690" x="603250" y="1879600"/>
          <p14:tracePt t="7706" x="533400" y="1873250"/>
          <p14:tracePt t="7723" x="520700" y="1873250"/>
          <p14:tracePt t="7740" x="533400" y="1879600"/>
          <p14:tracePt t="7757" x="590550" y="1898650"/>
          <p14:tracePt t="7939" x="609600" y="1898650"/>
          <p14:tracePt t="7956" x="698500" y="1866900"/>
          <p14:tracePt t="7973" x="711200" y="1885950"/>
          <p14:tracePt t="7990" x="679450" y="1898650"/>
          <p14:tracePt t="8007" x="635000" y="1898650"/>
          <p14:tracePt t="8023" x="615950" y="1898650"/>
          <p14:tracePt t="8171" x="622300" y="1898650"/>
          <p14:tracePt t="8186" x="628650" y="1898650"/>
          <p14:tracePt t="8197" x="635000" y="1898650"/>
          <p14:tracePt t="8223" x="641350" y="1898650"/>
          <p14:tracePt t="8257" x="654050" y="1892300"/>
          <p14:tracePt t="8273" x="685800" y="1873250"/>
          <p14:tracePt t="8290" x="723900" y="1854200"/>
          <p14:tracePt t="8293" x="742950" y="1835150"/>
          <p14:tracePt t="8306" x="768350" y="1816100"/>
          <p14:tracePt t="8323" x="825500" y="1771650"/>
          <p14:tracePt t="8340" x="876300" y="1720850"/>
          <p14:tracePt t="8357" x="901700" y="1695450"/>
          <p14:tracePt t="8407" x="901700" y="1689100"/>
          <p14:tracePt t="8429" x="882650" y="1682750"/>
          <p14:tracePt t="8440" x="869950" y="1676400"/>
          <p14:tracePt t="8457" x="844550" y="1676400"/>
          <p14:tracePt t="8473" x="806450" y="1670050"/>
          <p14:tracePt t="8490" x="717550" y="1670050"/>
          <p14:tracePt t="8493" x="685800" y="1670050"/>
          <p14:tracePt t="8507" x="641350" y="1670050"/>
          <p14:tracePt t="8523" x="577850" y="1682750"/>
          <p14:tracePt t="8540" x="520700" y="1689100"/>
          <p14:tracePt t="8544" x="495300" y="1695450"/>
          <p14:tracePt t="8557" x="476250" y="1701800"/>
          <p14:tracePt t="8573" x="457200" y="1727200"/>
          <p14:tracePt t="8590" x="438150" y="1758950"/>
          <p14:tracePt t="8606" x="438150" y="1892300"/>
          <p14:tracePt t="8623" x="482600" y="2044700"/>
          <p14:tracePt t="8640" x="539750" y="2190750"/>
          <p14:tracePt t="8656" x="647700" y="2400300"/>
          <p14:tracePt t="8673" x="774700" y="2559050"/>
          <p14:tracePt t="8690" x="882650" y="2616200"/>
          <p14:tracePt t="8707" x="984250" y="2641600"/>
          <p14:tracePt t="8723" x="1092200" y="2641600"/>
          <p14:tracePt t="8740" x="1225550" y="2578100"/>
          <p14:tracePt t="8744" x="1276350" y="2546350"/>
          <p14:tracePt t="8757" x="1327150" y="2495550"/>
          <p14:tracePt t="8773" x="1409700" y="2374900"/>
          <p14:tracePt t="8791" x="1466850" y="2209800"/>
          <p14:tracePt t="8806" x="1498600" y="2019300"/>
          <p14:tracePt t="8823" x="1473200" y="1847850"/>
          <p14:tracePt t="8841" x="1409700" y="1727200"/>
          <p14:tracePt t="8857" x="1320800" y="1619250"/>
          <p14:tracePt t="8873" x="1244600" y="1562100"/>
          <p14:tracePt t="8890" x="1193800" y="1530350"/>
          <p14:tracePt t="8906" x="1168400" y="1517650"/>
          <p14:tracePt t="8923" x="1149350" y="1517650"/>
          <p14:tracePt t="8940" x="1117600" y="1517650"/>
          <p14:tracePt t="8957" x="1073150" y="1536700"/>
          <p14:tracePt t="8973" x="1009650" y="1581150"/>
          <p14:tracePt t="8990" x="958850" y="1625600"/>
          <p14:tracePt t="9007" x="876300" y="1695450"/>
          <p14:tracePt t="9010" x="844550" y="1720850"/>
          <p14:tracePt t="9023" x="812800" y="1746250"/>
          <p14:tracePt t="9042" x="749300" y="1784350"/>
          <p14:tracePt t="9056" x="736600" y="1797050"/>
          <p14:tracePt t="9073" x="730250" y="1803400"/>
          <p14:tracePt t="9090" x="723900" y="1803400"/>
          <p14:tracePt t="9170" x="717550" y="1803400"/>
          <p14:tracePt t="9194" x="711200" y="1803400"/>
          <p14:tracePt t="9235" x="711200" y="1797050"/>
          <p14:tracePt t="9242" x="717550" y="1778000"/>
          <p14:tracePt t="9256" x="730250" y="1771650"/>
          <p14:tracePt t="9273" x="742950" y="1746250"/>
          <p14:tracePt t="9275" x="755650" y="1739900"/>
          <p14:tracePt t="9290" x="762000" y="1733550"/>
          <p14:tracePt t="9306" x="812800" y="1714500"/>
          <p14:tracePt t="9323" x="889000" y="1708150"/>
          <p14:tracePt t="9340" x="927100" y="1708150"/>
          <p14:tracePt t="9356" x="965200" y="1708150"/>
          <p14:tracePt t="9373" x="1003300" y="1714500"/>
          <p14:tracePt t="9390" x="1054100" y="1752600"/>
          <p14:tracePt t="9406" x="1098550" y="1790700"/>
          <p14:tracePt t="9423" x="1143000" y="1828800"/>
          <p14:tracePt t="9439" x="1168400" y="1860550"/>
          <p14:tracePt t="9456" x="1181100" y="1860550"/>
          <p14:tracePt t="9490" x="1181100" y="1866900"/>
          <p14:tracePt t="9506" x="1155700" y="1873250"/>
          <p14:tracePt t="9523" x="1085850" y="1873250"/>
          <p14:tracePt t="9539" x="901700" y="1860550"/>
          <p14:tracePt t="9557" x="590550" y="1809750"/>
          <p14:tracePt t="9573" x="469900" y="1797050"/>
          <p14:tracePt t="9589" x="450850" y="1790700"/>
          <p14:tracePt t="9606" x="431800" y="1784350"/>
          <p14:tracePt t="9679" x="431800" y="1809750"/>
          <p14:tracePt t="9683" x="438150" y="1847850"/>
          <p14:tracePt t="9706" x="469900" y="1943100"/>
          <p14:tracePt t="9723" x="508000" y="2070100"/>
          <p14:tracePt t="9739" x="527050" y="2165350"/>
          <p14:tracePt t="9756" x="546100" y="2298700"/>
          <p14:tracePt t="9773" x="558800" y="2368550"/>
          <p14:tracePt t="9775" x="571500" y="2381250"/>
          <p14:tracePt t="9789" x="577850" y="2393950"/>
          <p14:tracePt t="9806" x="584200" y="2393950"/>
          <p14:tracePt t="9840" x="584200" y="2387600"/>
          <p14:tracePt t="9856" x="584200" y="2330450"/>
          <p14:tracePt t="9873" x="584200" y="2266950"/>
          <p14:tracePt t="9889" x="584200" y="2216150"/>
          <p14:tracePt t="9906" x="584200" y="2178050"/>
          <p14:tracePt t="9923" x="584200" y="2152650"/>
          <p14:tracePt t="9940" x="584200" y="2139950"/>
          <p14:tracePt t="9956" x="584200" y="2127250"/>
          <p14:tracePt t="10264" x="590550" y="2127250"/>
          <p14:tracePt t="10272" x="603250" y="2127250"/>
          <p14:tracePt t="10290" x="641350" y="2139950"/>
          <p14:tracePt t="10306" x="704850" y="2152650"/>
          <p14:tracePt t="10323" x="812800" y="2159000"/>
          <p14:tracePt t="10339" x="876300" y="2165350"/>
          <p14:tracePt t="10357" x="939800" y="2165350"/>
          <p14:tracePt t="10373" x="977900" y="2159000"/>
          <p14:tracePt t="10390" x="990600" y="2152650"/>
          <p14:tracePt t="10406" x="996950" y="2152650"/>
          <p14:tracePt t="11443" x="1003300" y="2146300"/>
          <p14:tracePt t="11448" x="1016000" y="2133600"/>
          <p14:tracePt t="11456" x="1047750" y="2120900"/>
          <p14:tracePt t="11473" x="1136650" y="2101850"/>
          <p14:tracePt t="11489" x="1231900" y="2082800"/>
          <p14:tracePt t="11506" x="1365250" y="2057400"/>
          <p14:tracePt t="11523" x="1485900" y="2025650"/>
          <p14:tracePt t="11540" x="1549400" y="2006600"/>
          <p14:tracePt t="11556" x="1581150" y="1987550"/>
          <p14:tracePt t="11611" x="1562100" y="1981200"/>
          <p14:tracePt t="11622" x="1524000" y="1962150"/>
          <p14:tracePt t="11639" x="1460500" y="1930400"/>
          <p14:tracePt t="11656" x="1257300" y="1854200"/>
          <p14:tracePt t="11673" x="984250" y="1758950"/>
          <p14:tracePt t="11674" x="819150" y="1714500"/>
          <p14:tracePt t="11690" x="736600" y="1689100"/>
          <p14:tracePt t="11706" x="419100" y="1593850"/>
          <p14:tracePt t="11723" x="361950" y="1562100"/>
          <p14:tracePt t="11740" x="342900" y="1549400"/>
          <p14:tracePt t="11758" x="336550" y="1543050"/>
          <p14:tracePt t="11775" x="336550" y="1536700"/>
          <p14:tracePt t="11806" x="336550" y="1543050"/>
          <p14:tracePt t="11823" x="336550" y="1644650"/>
          <p14:tracePt t="11840" x="336550" y="1765300"/>
          <p14:tracePt t="11857" x="336550" y="1898650"/>
          <p14:tracePt t="11874" x="342900" y="2038350"/>
          <p14:tracePt t="11890" x="400050" y="2228850"/>
          <p14:tracePt t="11906" x="476250" y="2343150"/>
          <p14:tracePt t="11923" x="590550" y="2413000"/>
          <p14:tracePt t="11940" x="704850" y="2444750"/>
          <p14:tracePt t="11957" x="787400" y="2451100"/>
          <p14:tracePt t="11973" x="844550" y="2457450"/>
          <p14:tracePt t="11990" x="876300" y="2457450"/>
          <p14:tracePt t="12006" x="895350" y="2457450"/>
          <p14:tracePt t="12023" x="914400" y="2451100"/>
          <p14:tracePt t="12041" x="920750" y="2425700"/>
          <p14:tracePt t="12056" x="914400" y="2425700"/>
          <p14:tracePt t="12073" x="819150" y="2400300"/>
          <p14:tracePt t="12090" x="793750" y="2400300"/>
          <p14:tracePt t="12295" x="806450" y="2400300"/>
          <p14:tracePt t="12306" x="831850" y="2400300"/>
          <p14:tracePt t="12324" x="882650" y="2400300"/>
          <p14:tracePt t="12326" x="946150" y="2425700"/>
          <p14:tracePt t="12339" x="1022350" y="2470150"/>
          <p14:tracePt t="12356" x="1187450" y="2609850"/>
          <p14:tracePt t="12373" x="1308100" y="2806700"/>
          <p14:tracePt t="12390" x="1371600" y="2921000"/>
          <p14:tracePt t="12406" x="1498600" y="3092450"/>
          <p14:tracePt t="12409" x="1574800" y="3181350"/>
          <p14:tracePt t="12423" x="1638300" y="3251200"/>
          <p14:tracePt t="12439" x="1809750" y="3422650"/>
          <p14:tracePt t="12456" x="2070100" y="3587750"/>
          <p14:tracePt t="12473" x="2197100" y="3606800"/>
          <p14:tracePt t="12489" x="2266950" y="3606800"/>
          <p14:tracePt t="12506" x="2343150" y="3600450"/>
          <p14:tracePt t="12523" x="2413000" y="3575050"/>
          <p14:tracePt t="12539" x="2463800" y="3562350"/>
          <p14:tracePt t="12557" x="2508250" y="3543300"/>
          <p14:tracePt t="12573" x="2559050" y="3517900"/>
          <p14:tracePt t="12590" x="2609850" y="3492500"/>
          <p14:tracePt t="12606" x="2711450" y="3429000"/>
          <p14:tracePt t="12623" x="2876550" y="3333750"/>
          <p14:tracePt t="12639" x="2997200" y="3270250"/>
          <p14:tracePt t="12656" x="3251200" y="3162300"/>
          <p14:tracePt t="12673" x="3409950" y="3105150"/>
          <p14:tracePt t="12690" x="3505200" y="3060700"/>
          <p14:tracePt t="12706" x="3549650" y="3035300"/>
          <p14:tracePt t="12723" x="3556000" y="3035300"/>
          <p14:tracePt t="12739" x="3556000" y="3028950"/>
          <p14:tracePt t="12756" x="3556000" y="3022600"/>
          <p14:tracePt t="12773" x="3556000" y="3016250"/>
          <p14:tracePt t="12789" x="3562350" y="2984500"/>
          <p14:tracePt t="12807" x="3568700" y="2946400"/>
          <p14:tracePt t="12823" x="3575050" y="2901950"/>
          <p14:tracePt t="12840" x="3575050" y="2825750"/>
          <p14:tracePt t="12856" x="3575050" y="2749550"/>
          <p14:tracePt t="12873" x="3575050" y="2692400"/>
          <p14:tracePt t="12890" x="3562350" y="2622550"/>
          <p14:tracePt t="12906" x="3479800" y="2514600"/>
          <p14:tracePt t="12923" x="3435350" y="2463800"/>
          <p14:tracePt t="12939" x="3409950" y="2444750"/>
          <p14:tracePt t="12956" x="3397250" y="2438400"/>
          <p14:tracePt t="12973" x="3384550" y="2425700"/>
          <p14:tracePt t="12989" x="3378200" y="2419350"/>
          <p14:tracePt t="13006" x="3352800" y="2419350"/>
          <p14:tracePt t="13023" x="3314700" y="2413000"/>
          <p14:tracePt t="13040" x="3257550" y="2400300"/>
          <p14:tracePt t="13056" x="3194050" y="2374900"/>
          <p14:tracePt t="13075" x="3162300" y="2374900"/>
          <p14:tracePt t="13090" x="3130550" y="2374900"/>
          <p14:tracePt t="13106" x="3098800" y="2374900"/>
          <p14:tracePt t="13123" x="3073400" y="2374900"/>
          <p14:tracePt t="13139" x="3022600" y="2393950"/>
          <p14:tracePt t="13156" x="2990850" y="2419350"/>
          <p14:tracePt t="13173" x="2940050" y="2457450"/>
          <p14:tracePt t="13189" x="2857500" y="2514600"/>
          <p14:tracePt t="13209" x="2800350" y="2565400"/>
          <p14:tracePt t="13223" x="2774950" y="2584450"/>
          <p14:tracePt t="13239" x="2736850" y="2622550"/>
          <p14:tracePt t="13256" x="2705100" y="2667000"/>
          <p14:tracePt t="13273" x="2673350" y="2736850"/>
          <p14:tracePt t="13290" x="2635250" y="2851150"/>
          <p14:tracePt t="13306" x="2590800" y="2997200"/>
          <p14:tracePt t="13323" x="2546350" y="3200400"/>
          <p14:tracePt t="13339" x="2533650" y="3346450"/>
          <p14:tracePt t="13356" x="2527300" y="3454400"/>
          <p14:tracePt t="13358" x="2527300" y="3511550"/>
          <p14:tracePt t="13373" x="2527300" y="3549650"/>
          <p14:tracePt t="13390" x="2527300" y="3619500"/>
          <p14:tracePt t="13406" x="2527300" y="3657600"/>
          <p14:tracePt t="13423" x="2527300" y="3663950"/>
          <p14:tracePt t="13457" x="2501900" y="3676650"/>
          <p14:tracePt t="13474" x="2381250" y="3689350"/>
          <p14:tracePt t="13489" x="2197100" y="3632200"/>
          <p14:tracePt t="13507" x="1987550" y="3530600"/>
          <p14:tracePt t="13523" x="1822450" y="3460750"/>
          <p14:tracePt t="13540" x="1765300" y="3435350"/>
          <p14:tracePt t="13556" x="1752600" y="3422650"/>
          <p14:tracePt t="13573" x="1746250" y="3416300"/>
          <p14:tracePt t="13575" x="1746250" y="3403600"/>
          <p14:tracePt t="13589" x="1746250" y="3390900"/>
          <p14:tracePt t="13606" x="1727200" y="3365500"/>
          <p14:tracePt t="13623" x="1708150" y="3346450"/>
          <p14:tracePt t="13640" x="1682750" y="3333750"/>
          <p14:tracePt t="13656" x="1517650" y="3251200"/>
          <p14:tracePt t="13673" x="1390650" y="3206750"/>
          <p14:tracePt t="13690" x="1282700" y="3181350"/>
          <p14:tracePt t="13706" x="1143000" y="3155950"/>
          <p14:tracePt t="13723" x="1054100" y="3149600"/>
          <p14:tracePt t="13740" x="1016000" y="3143250"/>
          <p14:tracePt t="13756" x="1009650" y="3143250"/>
          <p14:tracePt t="13773" x="1003300" y="3143250"/>
          <p14:tracePt t="13789" x="996950" y="3149600"/>
          <p14:tracePt t="13806" x="984250" y="3187700"/>
          <p14:tracePt t="13823" x="958850" y="3263900"/>
          <p14:tracePt t="13824" x="958850" y="3289300"/>
          <p14:tracePt t="13840" x="958850" y="3308350"/>
          <p14:tracePt t="13856" x="952500" y="3365500"/>
          <p14:tracePt t="13873" x="952500" y="3384550"/>
          <p14:tracePt t="13925" x="958850" y="3384550"/>
          <p14:tracePt t="13959" x="965200" y="3384550"/>
          <p14:tracePt t="13974" x="971550" y="3378200"/>
          <p14:tracePt t="14008" x="977900" y="3371850"/>
          <p14:tracePt t="14024" x="977900" y="3365500"/>
          <p14:tracePt t="14058" x="984250" y="3365500"/>
          <p14:tracePt t="14294" x="984250" y="3359150"/>
          <p14:tracePt t="14375" x="984250" y="3352800"/>
          <p14:tracePt t="14561" x="996950" y="3346450"/>
          <p14:tracePt t="14569" x="1016000" y="3340100"/>
          <p14:tracePt t="14578" x="1028700" y="3327400"/>
          <p14:tracePt t="14591" x="1047750" y="3314700"/>
          <p14:tracePt t="14608" x="1155700" y="3244850"/>
          <p14:tracePt t="14624" x="1276350" y="3143250"/>
          <p14:tracePt t="14641" x="1441450" y="3009900"/>
          <p14:tracePt t="14657" x="1625600" y="2851150"/>
          <p14:tracePt t="14674" x="1816100" y="2717800"/>
          <p14:tracePt t="14691" x="1936750" y="2654300"/>
          <p14:tracePt t="14712" x="2006600" y="2609850"/>
          <p14:tracePt t="14724" x="2076450" y="2578100"/>
          <p14:tracePt t="14740" x="2114550" y="2565400"/>
          <p14:tracePt t="14757" x="2139950" y="2559050"/>
          <p14:tracePt t="14773" x="2159000" y="2552700"/>
          <p14:tracePt t="14790" x="2178050" y="2546350"/>
          <p14:tracePt t="14807" x="2247900" y="2546350"/>
          <p14:tracePt t="14823" x="2324100" y="2552700"/>
          <p14:tracePt t="14840" x="2400300" y="2584450"/>
          <p14:tracePt t="14857" x="2501900" y="2616200"/>
          <p14:tracePt t="14873" x="2616200" y="2654300"/>
          <p14:tracePt t="14891" x="2686050" y="2673350"/>
          <p14:tracePt t="14907" x="2743200" y="2692400"/>
          <p14:tracePt t="14923" x="2774950" y="2705100"/>
          <p14:tracePt t="14941" x="2787650" y="2705100"/>
          <p14:tracePt t="14956" x="2794000" y="2711450"/>
          <p14:tracePt t="14975" x="2800350" y="2711450"/>
          <p14:tracePt t="14990" x="2813050" y="2711450"/>
          <p14:tracePt t="15007" x="2819400" y="2711450"/>
          <p14:tracePt t="15023" x="2825750" y="2711450"/>
          <p14:tracePt t="15041" x="2838450" y="2711450"/>
          <p14:tracePt t="15056" x="2844800" y="2711450"/>
          <p14:tracePt t="15074" x="2863850" y="2711450"/>
          <p14:tracePt t="15090" x="2876550" y="2705100"/>
          <p14:tracePt t="15106" x="2882900" y="2705100"/>
          <p14:tracePt t="15123" x="2889250" y="2698750"/>
          <p14:tracePt t="15140" x="2895600" y="2698750"/>
          <p14:tracePt t="15524" x="2901950" y="2692400"/>
          <p14:tracePt t="15540" x="2908300" y="2686050"/>
          <p14:tracePt t="15556" x="2927350" y="2660650"/>
          <p14:tracePt t="15573" x="2946400" y="2647950"/>
          <p14:tracePt t="15590" x="2965450" y="2635250"/>
          <p14:tracePt t="15606" x="2971800" y="2622550"/>
          <p14:tracePt t="15624" x="2978150" y="2616200"/>
          <p14:tracePt t="15656" x="2984500" y="2616200"/>
          <p14:tracePt t="15673" x="2984500" y="2609850"/>
          <p14:tracePt t="16012" x="2946400" y="2603500"/>
          <p14:tracePt t="16022" x="2844800" y="2571750"/>
          <p14:tracePt t="16040" x="2679700" y="2527300"/>
          <p14:tracePt t="16056" x="2571750" y="2501900"/>
          <p14:tracePt t="16073" x="2476500" y="2482850"/>
          <p14:tracePt t="16090" x="2406650" y="2470150"/>
          <p14:tracePt t="16106" x="2241550" y="2444750"/>
          <p14:tracePt t="16108" x="2184400" y="2432050"/>
          <p14:tracePt t="16123" x="2120900" y="2413000"/>
          <p14:tracePt t="16139" x="1930400" y="2355850"/>
          <p14:tracePt t="16158" x="1581150" y="2228850"/>
          <p14:tracePt t="16173" x="1428750" y="2171700"/>
          <p14:tracePt t="16190" x="1333500" y="2133600"/>
          <p14:tracePt t="16206" x="1282700" y="2108200"/>
          <p14:tracePt t="16223" x="1231900" y="2076450"/>
          <p14:tracePt t="16240" x="1181100" y="2057400"/>
          <p14:tracePt t="16256" x="1123950" y="2032000"/>
          <p14:tracePt t="16273" x="1022350" y="1987550"/>
          <p14:tracePt t="16290" x="965200" y="1962150"/>
          <p14:tracePt t="16306" x="863600" y="1924050"/>
          <p14:tracePt t="16323" x="819150" y="1905000"/>
          <p14:tracePt t="16339" x="749300" y="1879600"/>
          <p14:tracePt t="16357" x="692150" y="1866900"/>
          <p14:tracePt t="16373" x="660400" y="1860550"/>
          <p14:tracePt t="16390" x="654050" y="1860550"/>
          <p14:tracePt t="16435" x="647700" y="1860550"/>
          <p14:tracePt t="16450" x="641350" y="1860550"/>
          <p14:tracePt t="16458" x="635000" y="1860550"/>
          <p14:tracePt t="16490" x="628650" y="1860550"/>
          <p14:tracePt t="16506" x="622300" y="1860550"/>
          <p14:tracePt t="16621" x="628650" y="1860550"/>
          <p14:tracePt t="16626" x="641350" y="1860550"/>
          <p14:tracePt t="16639" x="673100" y="1860550"/>
          <p14:tracePt t="16656" x="793750" y="1898650"/>
          <p14:tracePt t="16673" x="1054100" y="2025650"/>
          <p14:tracePt t="16690" x="1162050" y="2089150"/>
          <p14:tracePt t="16706" x="1651000" y="2374900"/>
          <p14:tracePt t="16710" x="1854200" y="2520950"/>
          <p14:tracePt t="16722" x="2165350" y="2724150"/>
          <p14:tracePt t="16740" x="2578100" y="2978150"/>
          <p14:tracePt t="16756" x="2908300" y="3124200"/>
          <p14:tracePt t="16773" x="3028950" y="3149600"/>
          <p14:tracePt t="16789" x="3067050" y="3155950"/>
          <p14:tracePt t="16882" x="3067050" y="3143250"/>
          <p14:tracePt t="16895" x="3086100" y="3105150"/>
          <p14:tracePt t="16908" x="3098800" y="3079750"/>
          <p14:tracePt t="16913" x="3111500" y="3060700"/>
          <p14:tracePt t="16924" x="3124200" y="3041650"/>
          <p14:tracePt t="16941" x="3149600" y="3009900"/>
          <p14:tracePt t="16958" x="3175000" y="2984500"/>
          <p14:tracePt t="16974" x="3187700" y="2965450"/>
          <p14:tracePt t="16991" x="3206750" y="2940050"/>
          <p14:tracePt t="17007" x="3213100" y="2927350"/>
          <p14:tracePt t="17024" x="3225800" y="2914650"/>
          <p14:tracePt t="17041" x="3225800" y="2901950"/>
          <p14:tracePt t="17058" x="3225800" y="2895600"/>
          <p14:tracePt t="17074" x="3232150" y="2882900"/>
          <p14:tracePt t="17091" x="3238500" y="2882900"/>
          <p14:tracePt t="17107" x="3238500" y="2876550"/>
          <p14:tracePt t="17141" x="3238500" y="2870200"/>
          <p14:tracePt t="17158" x="3238500" y="2844800"/>
          <p14:tracePt t="17174" x="3225800" y="2800350"/>
          <p14:tracePt t="17179" x="3219450" y="2787650"/>
          <p14:tracePt t="17191" x="3213100" y="2762250"/>
          <p14:tracePt t="17208" x="3206750" y="2698750"/>
          <p14:tracePt t="17224" x="3206750" y="2679700"/>
          <p14:tracePt t="17241" x="3206750" y="2641600"/>
          <p14:tracePt t="17258" x="3206750" y="2628900"/>
          <p14:tracePt t="17274" x="3206750" y="2603500"/>
          <p14:tracePt t="17291" x="3206750" y="2584450"/>
          <p14:tracePt t="17307" x="3206750" y="2559050"/>
          <p14:tracePt t="17324" x="3206750" y="2546350"/>
          <p14:tracePt t="17341" x="3213100" y="2546350"/>
          <p14:tracePt t="17553" x="3213100" y="2552700"/>
          <p14:tracePt t="17562" x="3219450" y="2578100"/>
          <p14:tracePt t="17573" x="3232150" y="2597150"/>
          <p14:tracePt t="17590" x="3270250" y="2622550"/>
          <p14:tracePt t="17607" x="3333750" y="2667000"/>
          <p14:tracePt t="17623" x="3454400" y="2698750"/>
          <p14:tracePt t="17640" x="3536950" y="2711450"/>
          <p14:tracePt t="17657" x="3594100" y="2711450"/>
          <p14:tracePt t="17674" x="3619500" y="2711450"/>
          <p14:tracePt t="17690" x="3632200" y="2698750"/>
          <p14:tracePt t="17709" x="3670300" y="2635250"/>
          <p14:tracePt t="17723" x="3695700" y="2565400"/>
          <p14:tracePt t="17742" x="3714750" y="2451100"/>
          <p14:tracePt t="17757" x="3714750" y="2387600"/>
          <p14:tracePt t="17775" x="3714750" y="2336800"/>
          <p14:tracePt t="17792" x="3695700" y="2298700"/>
          <p14:tracePt t="17809" x="3683000" y="2273300"/>
          <p14:tracePt t="17826" x="3670300" y="2266950"/>
          <p14:tracePt t="17842" x="3657600" y="2260600"/>
          <p14:tracePt t="17857" x="3638550" y="2260600"/>
          <p14:tracePt t="17875" x="3606800" y="2254250"/>
          <p14:tracePt t="17890" x="3575050" y="2254250"/>
          <p14:tracePt t="17908" x="3524250" y="2254250"/>
          <p14:tracePt t="17925" x="3498850" y="2260600"/>
          <p14:tracePt t="17941" x="3479800" y="2273300"/>
          <p14:tracePt t="17958" x="3409950" y="2317750"/>
          <p14:tracePt t="17973" x="3346450" y="2368550"/>
          <p14:tracePt t="17990" x="3327400" y="2393950"/>
          <p14:tracePt t="18007" x="3302000" y="2432050"/>
          <p14:tracePt t="18024" x="3276600" y="2470150"/>
          <p14:tracePt t="18040" x="3270250" y="2508250"/>
          <p14:tracePt t="18057" x="3263900" y="2578100"/>
          <p14:tracePt t="18073" x="3270250" y="2616200"/>
          <p14:tracePt t="18090" x="3295650" y="2654300"/>
          <p14:tracePt t="18107" x="3346450" y="2686050"/>
          <p14:tracePt t="18123" x="3384550" y="2692400"/>
          <p14:tracePt t="18142" x="3416300" y="2698750"/>
          <p14:tracePt t="18157" x="3429000" y="2698750"/>
          <p14:tracePt t="18173" x="3435350" y="2698750"/>
          <p14:tracePt t="18223" x="3441700" y="2686050"/>
          <p14:tracePt t="18242" x="3441700" y="2654300"/>
          <p14:tracePt t="18257" x="3429000" y="2616200"/>
          <p14:tracePt t="18276" x="3397250" y="2584450"/>
          <p14:tracePt t="18280" x="3378200" y="2578100"/>
          <p14:tracePt t="18293" x="3365500" y="2571750"/>
          <p14:tracePt t="18309" x="3352800" y="2565400"/>
          <p14:tracePt t="18323" x="3346450" y="2559050"/>
          <p14:tracePt t="18357" x="3340100" y="2559050"/>
          <p14:tracePt t="18609" x="3333750" y="2559050"/>
          <p14:tracePt t="18623" x="3333750" y="2546350"/>
          <p14:tracePt t="18639" x="3308350" y="2508250"/>
          <p14:tracePt t="18657" x="3251200" y="2406650"/>
          <p14:tracePt t="18673" x="3244850" y="2400300"/>
          <p14:tracePt t="18690" x="3244850" y="2387600"/>
          <p14:tracePt t="18723" x="3244850" y="2374900"/>
          <p14:tracePt t="18740" x="3238500" y="2374900"/>
          <p14:tracePt t="18913" x="3232150" y="2374900"/>
          <p14:tracePt t="18918" x="3225800" y="2374900"/>
          <p14:tracePt t="18926" x="3219450" y="2381250"/>
          <p14:tracePt t="18940" x="3213100" y="2381250"/>
          <p14:tracePt t="18959" x="3181350" y="2400300"/>
          <p14:tracePt t="18973" x="3168650" y="2406650"/>
          <p14:tracePt t="18990" x="3155950" y="2413000"/>
          <p14:tracePt t="19007" x="3136900" y="2419350"/>
          <p14:tracePt t="19023" x="3124200" y="2419350"/>
          <p14:tracePt t="19057" x="3117850" y="2419350"/>
          <p14:tracePt t="19126" x="3117850" y="2413000"/>
          <p14:tracePt t="19142" x="3143250" y="2400300"/>
          <p14:tracePt t="19159" x="3168650" y="2387600"/>
          <p14:tracePt t="19173" x="3194050" y="2381250"/>
          <p14:tracePt t="19190" x="3219450" y="2381250"/>
          <p14:tracePt t="19207" x="3244850" y="2381250"/>
          <p14:tracePt t="19223" x="3276600" y="2393950"/>
          <p14:tracePt t="19240" x="3302000" y="2413000"/>
          <p14:tracePt t="19257" x="3321050" y="2425700"/>
          <p14:tracePt t="19273" x="3333750" y="2451100"/>
          <p14:tracePt t="19290" x="3346450" y="2463800"/>
          <p14:tracePt t="19307" x="3352800" y="2489200"/>
          <p14:tracePt t="19323" x="3352800" y="2495550"/>
          <p14:tracePt t="19341" x="3352800" y="2508250"/>
          <p14:tracePt t="19357" x="3346450" y="2514600"/>
          <p14:tracePt t="19373" x="3333750" y="2533650"/>
          <p14:tracePt t="19389" x="3327400" y="2533650"/>
          <p14:tracePt t="19502" x="3327400" y="2540000"/>
          <p14:tracePt t="19511" x="3333750" y="2546350"/>
          <p14:tracePt t="19523" x="3352800" y="2559050"/>
          <p14:tracePt t="19539" x="3397250" y="2584450"/>
          <p14:tracePt t="19556" x="3441700" y="2597150"/>
          <p14:tracePt t="19573" x="3498850" y="2609850"/>
          <p14:tracePt t="19589" x="3524250" y="2616200"/>
          <p14:tracePt t="19606" x="3536950" y="2616200"/>
          <p14:tracePt t="19623" x="3543300" y="2616200"/>
          <p14:tracePt t="19639" x="3543300" y="2609850"/>
          <p14:tracePt t="19656" x="3543300" y="2578100"/>
          <p14:tracePt t="19675" x="3543300" y="2533650"/>
          <p14:tracePt t="19689" x="3543300" y="2489200"/>
          <p14:tracePt t="19707" x="3543300" y="2463800"/>
          <p14:tracePt t="19709" x="3543300" y="2444750"/>
          <p14:tracePt t="19723" x="3536950" y="2432050"/>
          <p14:tracePt t="19739" x="3530600" y="2419350"/>
          <p14:tracePt t="19756" x="3486150" y="2381250"/>
          <p14:tracePt t="19773" x="3403600" y="2336800"/>
          <p14:tracePt t="19789" x="3352800" y="2311400"/>
          <p14:tracePt t="19806" x="3327400" y="2305050"/>
          <p14:tracePt t="19823" x="3308350" y="2305050"/>
          <p14:tracePt t="19839" x="3295650" y="2305050"/>
          <p14:tracePt t="19856" x="3289300" y="2305050"/>
          <p14:tracePt t="19873" x="3276600" y="2305050"/>
          <p14:tracePt t="19890" x="3263900" y="2305050"/>
          <p14:tracePt t="19906" x="3232150" y="2317750"/>
          <p14:tracePt t="19923" x="3194050" y="2343150"/>
          <p14:tracePt t="19939" x="3136900" y="2368550"/>
          <p14:tracePt t="19956" x="3048000" y="2387600"/>
          <p14:tracePt t="19973" x="2895600" y="2387600"/>
          <p14:tracePt t="19989" x="2584450" y="2324100"/>
          <p14:tracePt t="20006" x="2273300" y="2241550"/>
          <p14:tracePt t="20023" x="1822450" y="2114550"/>
          <p14:tracePt t="20039" x="1346200" y="1981200"/>
          <p14:tracePt t="20056" x="1041400" y="1885950"/>
          <p14:tracePt t="20073" x="831850" y="1809750"/>
          <p14:tracePt t="20089" x="730250" y="1758950"/>
          <p14:tracePt t="20106" x="673100" y="1720850"/>
          <p14:tracePt t="20123" x="666750" y="1714500"/>
          <p14:tracePt t="20178" x="660400" y="1714500"/>
          <p14:tracePt t="20189" x="654050" y="1714500"/>
          <p14:tracePt t="20206" x="615950" y="1720850"/>
          <p14:tracePt t="20223" x="527050" y="1758950"/>
          <p14:tracePt t="20240" x="463550" y="1797050"/>
          <p14:tracePt t="20256" x="438150" y="1828800"/>
          <p14:tracePt t="20273" x="431800" y="1828800"/>
          <p14:tracePt t="20306" x="431800" y="1835150"/>
          <p14:tracePt t="20323" x="438150" y="1835150"/>
          <p14:tracePt t="20341" x="495300" y="1841500"/>
          <p14:tracePt t="20358" x="577850" y="1879600"/>
          <p14:tracePt t="20373" x="654050" y="1911350"/>
          <p14:tracePt t="20389" x="717550" y="1936750"/>
          <p14:tracePt t="20406" x="736600" y="1949450"/>
          <p14:tracePt t="20425" x="742950" y="1962150"/>
          <p14:tracePt t="20456" x="742950" y="1968500"/>
          <p14:tracePt t="20472" x="736600" y="1974850"/>
          <p14:tracePt t="20506" x="730250" y="1974850"/>
          <p14:tracePt t="20654" x="736600" y="1974850"/>
          <p14:tracePt t="20670" x="742950" y="1974850"/>
          <p14:tracePt t="20694" x="749300" y="1974850"/>
          <p14:tracePt t="20701" x="755650" y="1974850"/>
          <p14:tracePt t="20710" x="762000" y="1974850"/>
          <p14:tracePt t="20722" x="768350" y="1974850"/>
          <p14:tracePt t="20739" x="787400" y="1974850"/>
          <p14:tracePt t="20756" x="831850" y="1974850"/>
          <p14:tracePt t="20773" x="927100" y="1981200"/>
          <p14:tracePt t="20775" x="984250" y="1987550"/>
          <p14:tracePt t="20789" x="1060450" y="2000250"/>
          <p14:tracePt t="20806" x="1238250" y="2012950"/>
          <p14:tracePt t="20823" x="1466850" y="2012950"/>
          <p14:tracePt t="20840" x="1676400" y="2012950"/>
          <p14:tracePt t="20856" x="1892300" y="2012950"/>
          <p14:tracePt t="20873" x="2019300" y="2012950"/>
          <p14:tracePt t="20889" x="2133600" y="2012950"/>
          <p14:tracePt t="20906" x="2165350" y="2019300"/>
          <p14:tracePt t="20909" x="2171700" y="2019300"/>
          <p14:tracePt t="20956" x="2171700" y="2025650"/>
          <p14:tracePt t="21024" x="2178050" y="2025650"/>
          <p14:tracePt t="21039" x="2184400" y="2025650"/>
          <p14:tracePt t="21056" x="2222500" y="2025650"/>
          <p14:tracePt t="21073" x="2279650" y="2019300"/>
          <p14:tracePt t="21089" x="2381250" y="1993900"/>
          <p14:tracePt t="21106" x="2559050" y="1981200"/>
          <p14:tracePt t="21123" x="3003550" y="1955800"/>
          <p14:tracePt t="21140" x="3454400" y="1905000"/>
          <p14:tracePt t="21156" x="3911600" y="1860550"/>
          <p14:tracePt t="21173" x="4267200" y="1822450"/>
          <p14:tracePt t="21190" x="4476750" y="1822450"/>
          <p14:tracePt t="21206" x="4610100" y="1847850"/>
          <p14:tracePt t="21223" x="4673600" y="1879600"/>
          <p14:tracePt t="21240" x="4705350" y="1917700"/>
          <p14:tracePt t="21256" x="4711700" y="1949450"/>
          <p14:tracePt t="21259" x="4718050" y="1968500"/>
          <p14:tracePt t="21273" x="4724400" y="2006600"/>
          <p14:tracePt t="21290" x="4724400" y="2032000"/>
          <p14:tracePt t="21306" x="4686300" y="2114550"/>
          <p14:tracePt t="21501" x="4686300" y="2108200"/>
          <p14:tracePt t="21528" x="4699000" y="2108200"/>
          <p14:tracePt t="21539" x="4730750" y="2127250"/>
          <p14:tracePt t="21556" x="4775200" y="2184400"/>
          <p14:tracePt t="21573" x="4813300" y="2241550"/>
          <p14:tracePt t="21589" x="4832350" y="2349500"/>
          <p14:tracePt t="21606" x="4857750" y="2482850"/>
          <p14:tracePt t="21623" x="4876800" y="2571750"/>
          <p14:tracePt t="21640" x="4895850" y="2654300"/>
          <p14:tracePt t="21656" x="4921250" y="2813050"/>
          <p14:tracePt t="21673" x="4921250" y="2857500"/>
          <p14:tracePt t="21689" x="4927600" y="2901950"/>
          <p14:tracePt t="21706" x="4927600" y="2921000"/>
          <p14:tracePt t="21723" x="4933950" y="2933700"/>
          <p14:tracePt t="21739" x="4940300" y="2940050"/>
          <p14:tracePt t="21773" x="4940300" y="2946400"/>
          <p14:tracePt t="21806" x="4940300" y="2952750"/>
          <p14:tracePt t="21887" x="4946650" y="2952750"/>
          <p14:tracePt t="21906" x="4978400" y="2889250"/>
          <p14:tracePt t="21923" x="5029200" y="2781300"/>
          <p14:tracePt t="21939" x="5067300" y="2717800"/>
          <p14:tracePt t="21956" x="5111750" y="2647950"/>
          <p14:tracePt t="21973" x="5143500" y="2609850"/>
          <p14:tracePt t="21990" x="5149850" y="2590800"/>
          <p14:tracePt t="22145" x="5137150" y="2609850"/>
          <p14:tracePt t="22151" x="5124450" y="2628900"/>
          <p14:tracePt t="22160" x="5111750" y="2641600"/>
          <p14:tracePt t="22173" x="5092700" y="2667000"/>
          <p14:tracePt t="22190" x="5054600" y="2724150"/>
          <p14:tracePt t="22206" x="4978400" y="2787650"/>
          <p14:tracePt t="22223" x="4927600" y="2838450"/>
          <p14:tracePt t="22240" x="4889500" y="2851150"/>
          <p14:tracePt t="22256" x="4889500" y="2857500"/>
          <p14:tracePt t="22307" x="4889500" y="2832100"/>
          <p14:tracePt t="22323" x="4895850" y="2774950"/>
          <p14:tracePt t="22339" x="4908550" y="2717800"/>
          <p14:tracePt t="22356" x="4921250" y="2654300"/>
          <p14:tracePt t="22373" x="4933950" y="2565400"/>
          <p14:tracePt t="22390" x="4940300" y="2520950"/>
          <p14:tracePt t="22406" x="4940300" y="2489200"/>
          <p14:tracePt t="22423" x="4940300" y="2470150"/>
          <p14:tracePt t="22439" x="4940300" y="2457450"/>
          <p14:tracePt t="22457" x="4927600" y="2451100"/>
          <p14:tracePt t="22474" x="4914900" y="2451100"/>
          <p14:tracePt t="22490" x="4895850" y="2451100"/>
          <p14:tracePt t="22506" x="4870450" y="2463800"/>
          <p14:tracePt t="22523" x="4838700" y="2489200"/>
          <p14:tracePt t="22539" x="4781550" y="2533650"/>
          <p14:tracePt t="22556" x="4718050" y="2603500"/>
          <p14:tracePt t="22573" x="4610100" y="2724150"/>
          <p14:tracePt t="22590" x="4552950" y="2794000"/>
          <p14:tracePt t="22606" x="4489450" y="2889250"/>
          <p14:tracePt t="22623" x="4470400" y="2965450"/>
          <p14:tracePt t="22640" x="4464050" y="2997200"/>
          <p14:tracePt t="22656" x="4489450" y="3136900"/>
          <p14:tracePt t="22673" x="4578350" y="3270250"/>
          <p14:tracePt t="22690" x="4660900" y="3365500"/>
          <p14:tracePt t="22706" x="4819650" y="3460750"/>
          <p14:tracePt t="22723" x="4997450" y="3536950"/>
          <p14:tracePt t="22740" x="5105400" y="3568700"/>
          <p14:tracePt t="22756" x="5187950" y="3575050"/>
          <p14:tracePt t="22773" x="5238750" y="3575050"/>
          <p14:tracePt t="22829" x="5245100" y="3575050"/>
          <p14:tracePt t="22911" x="5238750" y="3575050"/>
          <p14:tracePt t="22925" x="5232400" y="3581400"/>
          <p14:tracePt t="22939" x="5226050" y="3581400"/>
          <p14:tracePt t="22956" x="5207000" y="3587750"/>
          <p14:tracePt t="23006" x="5238750" y="3606800"/>
          <p14:tracePt t="23023" x="5346700" y="3670300"/>
          <p14:tracePt t="23039" x="5467350" y="3708400"/>
          <p14:tracePt t="23058" x="5613400" y="3759200"/>
          <p14:tracePt t="23075" x="5721350" y="3790950"/>
          <p14:tracePt t="23089" x="5848350" y="3822700"/>
          <p14:tracePt t="23106" x="5899150" y="3835400"/>
          <p14:tracePt t="23158" x="5867400" y="3835400"/>
          <p14:tracePt t="23173" x="5810250" y="3822700"/>
          <p14:tracePt t="23190" x="5721350" y="3771900"/>
          <p14:tracePt t="23206" x="5575300" y="3689350"/>
          <p14:tracePt t="23223" x="5454650" y="3638550"/>
          <p14:tracePt t="23239" x="5359400" y="3600450"/>
          <p14:tracePt t="23256" x="5276850" y="3575050"/>
          <p14:tracePt t="23273" x="5226050" y="3562350"/>
          <p14:tracePt t="23290" x="5213350" y="3549650"/>
          <p14:tracePt t="23306" x="5207000" y="3549650"/>
          <p14:tracePt t="23340" x="5207000" y="3530600"/>
          <p14:tracePt t="23356" x="5207000" y="3492500"/>
          <p14:tracePt t="23373" x="5219700" y="3435350"/>
          <p14:tracePt t="23390" x="5245100" y="3397250"/>
          <p14:tracePt t="23406" x="5289550" y="3327400"/>
          <p14:tracePt t="23423" x="5334000" y="3263900"/>
          <p14:tracePt t="23440" x="5378450" y="3225800"/>
          <p14:tracePt t="23456" x="5391150" y="3219450"/>
          <p14:tracePt t="23684" x="5391150" y="3200400"/>
          <p14:tracePt t="23694" x="5403850" y="3168650"/>
          <p14:tracePt t="23706" x="5403850" y="3136900"/>
          <p14:tracePt t="23723" x="5378450" y="3124200"/>
          <p14:tracePt t="23739" x="5308600" y="3092450"/>
          <p14:tracePt t="23756" x="5308600" y="3086100"/>
          <p14:tracePt t="23773" x="5308600" y="3079750"/>
          <p14:tracePt t="23789" x="5308600" y="3054350"/>
          <p14:tracePt t="23808" x="5314950" y="3022600"/>
          <p14:tracePt t="23823" x="5314950" y="2997200"/>
          <p14:tracePt t="23839" x="5314950" y="2946400"/>
          <p14:tracePt t="23857" x="5289550" y="2914650"/>
          <p14:tracePt t="23873" x="5245100" y="2870200"/>
          <p14:tracePt t="23889" x="5187950" y="2819400"/>
          <p14:tracePt t="23906" x="5080000" y="2749550"/>
          <p14:tracePt t="23910" x="5035550" y="2724150"/>
          <p14:tracePt t="23922" x="4959350" y="2686050"/>
          <p14:tracePt t="23941" x="4819650" y="2622550"/>
          <p14:tracePt t="23956" x="4787900" y="2616200"/>
          <p14:tracePt t="23973" x="4775200" y="2603500"/>
          <p14:tracePt t="23990" x="4768850" y="2603500"/>
          <p14:tracePt t="24135" x="4787900" y="2603500"/>
          <p14:tracePt t="24141" x="4819650" y="2609850"/>
          <p14:tracePt t="24156" x="4876800" y="2635250"/>
          <p14:tracePt t="24173" x="4953000" y="2667000"/>
          <p14:tracePt t="24189" x="5073650" y="2717800"/>
          <p14:tracePt t="24207" x="5187950" y="2755900"/>
          <p14:tracePt t="24223" x="5251450" y="2768600"/>
          <p14:tracePt t="24240" x="5270500" y="2774950"/>
          <p14:tracePt t="24290" x="5257800" y="2774950"/>
          <p14:tracePt t="24306" x="5238750" y="2774950"/>
          <p14:tracePt t="24323" x="5232400" y="2774950"/>
          <p14:tracePt t="24339" x="5213350" y="2774950"/>
          <p14:tracePt t="24356" x="5200650" y="2774950"/>
          <p14:tracePt t="24390" x="5124450" y="2768600"/>
          <p14:tracePt t="24406" x="4806950" y="2711450"/>
          <p14:tracePt t="24422" x="4178300" y="2597150"/>
          <p14:tracePt t="24440" x="3898900" y="2546350"/>
          <p14:tracePt t="24456" x="2609850" y="2273300"/>
          <p14:tracePt t="24473" x="1917700" y="2095500"/>
          <p14:tracePt t="24489" x="1447800" y="1981200"/>
          <p14:tracePt t="24506" x="1123950" y="1873250"/>
          <p14:tracePt t="24523" x="984250" y="1803400"/>
          <p14:tracePt t="24540" x="933450" y="1765300"/>
          <p14:tracePt t="24556" x="914400" y="1739900"/>
          <p14:tracePt t="24576" x="908050" y="1701800"/>
          <p14:tracePt t="24590" x="889000" y="1670050"/>
          <p14:tracePt t="24593" x="882650" y="1663700"/>
          <p14:tracePt t="24607" x="876300" y="1651000"/>
          <p14:tracePt t="24610" x="876300" y="1644650"/>
          <p14:tracePt t="24624" x="869950" y="1631950"/>
          <p14:tracePt t="24656" x="863600" y="1631950"/>
          <p14:tracePt t="24673" x="857250" y="1631950"/>
          <p14:tracePt t="24690" x="838200" y="1631950"/>
          <p14:tracePt t="24706" x="825500" y="1631950"/>
          <p14:tracePt t="24723" x="806450" y="1638300"/>
          <p14:tracePt t="24740" x="774700" y="1670050"/>
          <p14:tracePt t="24757" x="730250" y="1708150"/>
          <p14:tracePt t="24774" x="666750" y="1752600"/>
          <p14:tracePt t="24791" x="603250" y="1816100"/>
          <p14:tracePt t="24807" x="565150" y="1847850"/>
          <p14:tracePt t="24824" x="558800" y="1866900"/>
          <p14:tracePt t="24874" x="552450" y="1873250"/>
          <p14:tracePt t="24891" x="552450" y="1885950"/>
          <p14:tracePt t="24907" x="552450" y="1892300"/>
          <p14:tracePt t="24923" x="546100" y="1905000"/>
          <p14:tracePt t="24940" x="546100" y="1917700"/>
          <p14:tracePt t="24958" x="546100" y="1924050"/>
          <p14:tracePt t="25078" x="546100" y="1930400"/>
          <p14:tracePt t="25095" x="546100" y="1936750"/>
          <p14:tracePt t="25103" x="546100" y="1955800"/>
          <p14:tracePt t="25112" x="546100" y="1987550"/>
          <p14:tracePt t="25124" x="546100" y="2025650"/>
          <p14:tracePt t="25140" x="546100" y="2089150"/>
          <p14:tracePt t="25157" x="571500" y="2209800"/>
          <p14:tracePt t="25173" x="584200" y="2266950"/>
          <p14:tracePt t="25190" x="615950" y="2317750"/>
          <p14:tracePt t="25207" x="660400" y="2336800"/>
          <p14:tracePt t="25223" x="704850" y="2343150"/>
          <p14:tracePt t="25240" x="749300" y="2355850"/>
          <p14:tracePt t="25257" x="812800" y="2374900"/>
          <p14:tracePt t="25273" x="838200" y="2374900"/>
          <p14:tracePt t="25292" x="838200" y="2324100"/>
          <p14:tracePt t="25467" x="819150" y="2330450"/>
          <p14:tracePt t="25480" x="787400" y="2362200"/>
          <p14:tracePt t="25491" x="781050" y="2374900"/>
          <p14:tracePt t="25507" x="762000" y="2381250"/>
          <p14:tracePt t="25524" x="742950" y="2381250"/>
          <p14:tracePt t="25541" x="730250" y="2387600"/>
          <p14:tracePt t="25592" x="742950" y="2393950"/>
          <p14:tracePt t="25607" x="749300" y="2393950"/>
          <p14:tracePt t="25624" x="755650" y="2393950"/>
          <p14:tracePt t="25641" x="787400" y="2393950"/>
          <p14:tracePt t="25657" x="819150" y="2387600"/>
          <p14:tracePt t="25674" x="889000" y="2368550"/>
          <p14:tracePt t="25691" x="958850" y="2349500"/>
          <p14:tracePt t="25707" x="1035050" y="2324100"/>
          <p14:tracePt t="25723" x="1149350" y="2305050"/>
          <p14:tracePt t="25740" x="1257300" y="2286000"/>
          <p14:tracePt t="25757" x="1435100" y="2286000"/>
          <p14:tracePt t="25773" x="1568450" y="2286000"/>
          <p14:tracePt t="25790" x="1752600" y="2286000"/>
          <p14:tracePt t="25807" x="1911350" y="2292350"/>
          <p14:tracePt t="25823" x="2057400" y="2292350"/>
          <p14:tracePt t="25840" x="2127250" y="2298700"/>
          <p14:tracePt t="25857" x="2139950" y="2298700"/>
          <p14:tracePt t="26116" x="2146300" y="2298700"/>
          <p14:tracePt t="26163" x="2146300" y="2305050"/>
          <p14:tracePt t="26170" x="2120900" y="2330450"/>
          <p14:tracePt t="26178" x="2076450" y="2393950"/>
          <p14:tracePt t="26195" x="2038350" y="2444750"/>
          <p14:tracePt t="26207" x="1905000" y="2609850"/>
          <p14:tracePt t="26224" x="1752600" y="2787650"/>
          <p14:tracePt t="26241" x="1524000" y="3041650"/>
          <p14:tracePt t="26257" x="1358900" y="3181350"/>
          <p14:tracePt t="26274" x="1225550" y="3276600"/>
          <p14:tracePt t="26291" x="1130300" y="3321050"/>
          <p14:tracePt t="26308" x="1117600" y="3321050"/>
          <p14:tracePt t="26324" x="1111250" y="3321050"/>
          <p14:tracePt t="26341" x="1111250" y="3276600"/>
          <p14:tracePt t="26358" x="1143000" y="3213100"/>
          <p14:tracePt t="26374" x="1181100" y="3130550"/>
          <p14:tracePt t="26391" x="1212850" y="3086100"/>
          <p14:tracePt t="26407" x="1231900" y="3048000"/>
          <p14:tracePt t="26413" x="1244600" y="3028950"/>
          <p14:tracePt t="26424" x="1250950" y="3009900"/>
          <p14:tracePt t="26441" x="1270000" y="2959100"/>
          <p14:tracePt t="26457" x="1282700" y="2933700"/>
          <p14:tracePt t="26474" x="1301750" y="2901950"/>
          <p14:tracePt t="26491" x="1339850" y="2838450"/>
          <p14:tracePt t="26507" x="1365250" y="2800350"/>
          <p14:tracePt t="26524" x="1377950" y="2768600"/>
          <p14:tracePt t="26541" x="1390650" y="2743200"/>
          <p14:tracePt t="26558" x="1390650" y="2736850"/>
          <p14:tracePt t="26574" x="1390650" y="2730500"/>
          <p14:tracePt t="26591" x="1377950" y="2724150"/>
          <p14:tracePt t="26607" x="1346200" y="2717800"/>
          <p14:tracePt t="26624" x="1327150" y="2717800"/>
          <p14:tracePt t="26639" x="1314450" y="2717800"/>
          <p14:tracePt t="26642" x="1308100" y="2717800"/>
          <p14:tracePt t="26656" x="1301750" y="2717800"/>
          <p14:tracePt t="26673" x="1295400" y="2717800"/>
          <p14:tracePt t="26690" x="1289050" y="2717800"/>
          <p14:tracePt t="26707" x="1276350" y="2717800"/>
          <p14:tracePt t="26723" x="1270000" y="2717800"/>
          <p14:tracePt t="26756" x="1263650" y="2717800"/>
          <p14:tracePt t="26773" x="1250950" y="2717800"/>
          <p14:tracePt t="26789" x="1238250" y="2717800"/>
          <p14:tracePt t="26806" x="1231900" y="2717800"/>
          <p14:tracePt t="26823" x="1187450" y="2730500"/>
          <p14:tracePt t="26840" x="1117600" y="2762250"/>
          <p14:tracePt t="26856" x="1035050" y="2832100"/>
          <p14:tracePt t="26873" x="920750" y="2959100"/>
          <p14:tracePt t="26890" x="831850" y="3073400"/>
          <p14:tracePt t="26906" x="749300" y="3194050"/>
          <p14:tracePt t="26909" x="736600" y="3225800"/>
          <p14:tracePt t="26923" x="723900" y="3251200"/>
          <p14:tracePt t="26939" x="711200" y="3282950"/>
          <p14:tracePt t="26956" x="711200" y="3302000"/>
          <p14:tracePt t="26973" x="711200" y="3327400"/>
          <p14:tracePt t="26992" x="711200" y="3340100"/>
          <p14:tracePt t="27009" x="717550" y="3359150"/>
          <p14:tracePt t="27024" x="742950" y="3378200"/>
          <p14:tracePt t="27042" x="762000" y="3378200"/>
          <p14:tracePt t="27057" x="781050" y="3378200"/>
          <p14:tracePt t="27074" x="825500" y="3378200"/>
          <p14:tracePt t="27091" x="869950" y="3359150"/>
          <p14:tracePt t="27108" x="952500" y="3314700"/>
          <p14:tracePt t="27124" x="1054100" y="3251200"/>
          <p14:tracePt t="27140" x="1168400" y="3175000"/>
          <p14:tracePt t="27157" x="1250950" y="3105150"/>
          <p14:tracePt t="27174" x="1346200" y="3003550"/>
          <p14:tracePt t="27191" x="1403350" y="2927350"/>
          <p14:tracePt t="27209" x="1422400" y="2882900"/>
          <p14:tracePt t="27224" x="1428750" y="2832100"/>
          <p14:tracePt t="27241" x="1428750" y="2781300"/>
          <p14:tracePt t="27258" x="1384300" y="2724150"/>
          <p14:tracePt t="27274" x="1346200" y="2705100"/>
          <p14:tracePt t="27291" x="1301750" y="2686050"/>
          <p14:tracePt t="27307" x="1276350" y="2679700"/>
          <p14:tracePt t="27324" x="1257300" y="2679700"/>
          <p14:tracePt t="27341" x="1238250" y="2679700"/>
          <p14:tracePt t="27357" x="1219200" y="2686050"/>
          <p14:tracePt t="27374" x="1193800" y="2711450"/>
          <p14:tracePt t="27391" x="1136650" y="2781300"/>
          <p14:tracePt t="27407" x="1060450" y="2914650"/>
          <p14:tracePt t="27424" x="984250" y="3060700"/>
          <p14:tracePt t="27441" x="946150" y="3149600"/>
          <p14:tracePt t="27457" x="939800" y="3213100"/>
          <p14:tracePt t="27474" x="946150" y="3244850"/>
          <p14:tracePt t="27491" x="971550" y="3270250"/>
          <p14:tracePt t="27507" x="1009650" y="3302000"/>
          <p14:tracePt t="27524" x="1054100" y="3321050"/>
          <p14:tracePt t="27541" x="1098550" y="3321050"/>
          <p14:tracePt t="27558" x="1155700" y="3314700"/>
          <p14:tracePt t="27574" x="1225550" y="3295650"/>
          <p14:tracePt t="27591" x="1257300" y="3282950"/>
          <p14:tracePt t="27607" x="1289050" y="3251200"/>
          <p14:tracePt t="27624" x="1308100" y="3225800"/>
          <p14:tracePt t="27641" x="1333500" y="3187700"/>
          <p14:tracePt t="27657" x="1352550" y="3143250"/>
          <p14:tracePt t="27674" x="1358900" y="3117850"/>
          <p14:tracePt t="27691" x="1358900" y="3092450"/>
          <p14:tracePt t="27707" x="1358900" y="3060700"/>
          <p14:tracePt t="27724" x="1358900" y="3048000"/>
          <p14:tracePt t="27741" x="1346200" y="3035300"/>
          <p14:tracePt t="27757" x="1320800" y="3035300"/>
          <p14:tracePt t="27774" x="1282700" y="3041650"/>
          <p14:tracePt t="27984" x="1301750" y="3048000"/>
          <p14:tracePt t="27994" x="1327150" y="3060700"/>
          <p14:tracePt t="28007" x="1358900" y="3086100"/>
          <p14:tracePt t="28024" x="1384300" y="3105150"/>
          <p14:tracePt t="28041" x="1479550" y="3206750"/>
          <p14:tracePt t="28058" x="1530350" y="3270250"/>
          <p14:tracePt t="28074" x="1612900" y="3327400"/>
          <p14:tracePt t="28091" x="1670050" y="3359150"/>
          <p14:tracePt t="28107" x="1714500" y="3365500"/>
          <p14:tracePt t="30445" x="1638300" y="3390900"/>
          <p14:tracePt t="30457" x="1485900" y="3467100"/>
          <p14:tracePt t="30473" x="1301750" y="3625850"/>
          <p14:tracePt t="30490" x="1098550" y="3721100"/>
          <p14:tracePt t="30820" x="1104900" y="3721100"/>
          <p14:tracePt t="30828" x="1123950" y="3695700"/>
          <p14:tracePt t="30841" x="1143000" y="3663950"/>
          <p14:tracePt t="30857" x="1187450" y="3606800"/>
          <p14:tracePt t="30874" x="1219200" y="3536950"/>
          <p14:tracePt t="30893" x="1231900" y="3473450"/>
          <p14:tracePt t="30909" x="1231900" y="3454400"/>
          <p14:tracePt t="30926" x="1231900" y="3429000"/>
          <p14:tracePt t="30942" x="1225550" y="3371850"/>
          <p14:tracePt t="30959" x="1206500" y="3321050"/>
          <p14:tracePt t="30976" x="1206500" y="3289300"/>
          <p14:tracePt t="30983" x="1206500" y="3270250"/>
          <p14:tracePt t="30997" x="1206500" y="3244850"/>
          <p14:tracePt t="31005" x="1219200" y="3225800"/>
          <p14:tracePt t="31016" x="1225550" y="3219450"/>
          <p14:tracePt t="31020" x="1225550" y="3206750"/>
          <p14:tracePt t="31041" x="1238250" y="3200400"/>
          <p14:tracePt t="31058" x="1244600" y="3187700"/>
          <p14:tracePt t="31260" x="1244600" y="3175000"/>
          <p14:tracePt t="31268" x="1244600" y="3067050"/>
          <p14:tracePt t="31277" x="1244600" y="2978150"/>
          <p14:tracePt t="31289" x="1250950" y="2933700"/>
          <p14:tracePt t="31306" x="1276350" y="2819400"/>
          <p14:tracePt t="31323" x="1295400" y="2743200"/>
          <p14:tracePt t="31340" x="1314450" y="2635250"/>
          <p14:tracePt t="31356" x="1314450" y="2616200"/>
          <p14:tracePt t="31373" x="1314450" y="2590800"/>
          <p14:tracePt t="31389" x="1314450" y="2584450"/>
          <p14:tracePt t="31408" x="1314450" y="2578100"/>
          <p14:tracePt t="31487" x="1333500" y="2571750"/>
          <p14:tracePt t="31493" x="1339850" y="2565400"/>
          <p14:tracePt t="31509" x="1339850" y="2559050"/>
          <p14:tracePt t="31523" x="1339850" y="2552700"/>
          <p14:tracePt t="31539" x="1339850" y="2546350"/>
          <p14:tracePt t="31574" x="1339850" y="2540000"/>
          <p14:tracePt t="31590" x="1333500" y="2527300"/>
          <p14:tracePt t="31606" x="1333500" y="2508250"/>
          <p14:tracePt t="31623" x="1333500" y="2489200"/>
          <p14:tracePt t="31639" x="1333500" y="2457450"/>
          <p14:tracePt t="31656" x="1308100" y="2419350"/>
          <p14:tracePt t="31673" x="1250950" y="2362200"/>
          <p14:tracePt t="31690" x="1206500" y="2330450"/>
          <p14:tracePt t="31706" x="1143000" y="2286000"/>
          <p14:tracePt t="31723" x="1104900" y="2254250"/>
          <p14:tracePt t="31741" x="1098550" y="2254250"/>
          <p14:tracePt t="31860" x="1111250" y="2286000"/>
          <p14:tracePt t="31866" x="1130300" y="2324100"/>
          <p14:tracePt t="31874" x="1181100" y="2400300"/>
          <p14:tracePt t="31890" x="1250950" y="2463800"/>
          <p14:tracePt t="31907" x="1358900" y="2527300"/>
          <p14:tracePt t="31912" x="1441450" y="2565400"/>
          <p14:tracePt t="31923" x="1479550" y="2590800"/>
          <p14:tracePt t="31940" x="1581150" y="2641600"/>
          <p14:tracePt t="31957" x="1631950" y="2673350"/>
          <p14:tracePt t="31973" x="1644650" y="2679700"/>
          <p14:tracePt t="32076" x="1631950" y="2679700"/>
          <p14:tracePt t="32082" x="1625600" y="2667000"/>
          <p14:tracePt t="32094" x="1600200" y="2647950"/>
          <p14:tracePt t="32107" x="1492250" y="2565400"/>
          <p14:tracePt t="32124" x="1428750" y="2508250"/>
          <p14:tracePt t="32141" x="1377950" y="2463800"/>
          <p14:tracePt t="32157" x="1339850" y="2432050"/>
          <p14:tracePt t="32174" x="1320800" y="2413000"/>
          <p14:tracePt t="32190" x="1314450" y="2400300"/>
          <p14:tracePt t="32224" x="1314450" y="2393950"/>
          <p14:tracePt t="32257" x="1320800" y="2393950"/>
          <p14:tracePt t="32274" x="1346200" y="2393950"/>
          <p14:tracePt t="32290" x="1384300" y="2413000"/>
          <p14:tracePt t="32291" x="1403350" y="2432050"/>
          <p14:tracePt t="32307" x="1428750" y="2457450"/>
          <p14:tracePt t="32323" x="1524000" y="2527300"/>
          <p14:tracePt t="32341" x="1593850" y="2584450"/>
          <p14:tracePt t="32356" x="1612900" y="2597150"/>
          <p14:tracePt t="32373" x="1612900" y="2603500"/>
          <p14:tracePt t="32406" x="1612900" y="2609850"/>
          <p14:tracePt t="32423" x="1606550" y="2609850"/>
          <p14:tracePt t="32440" x="1581150" y="2616200"/>
          <p14:tracePt t="32456" x="1549400" y="2616200"/>
          <p14:tracePt t="32473" x="1511300" y="2616200"/>
          <p14:tracePt t="32490" x="1460500" y="2597150"/>
          <p14:tracePt t="32506" x="1441450" y="2578100"/>
          <p14:tracePt t="32523" x="1428750" y="2565400"/>
          <p14:tracePt t="32540" x="1422400" y="2546350"/>
          <p14:tracePt t="32556" x="1422400" y="2540000"/>
          <p14:tracePt t="32573" x="1422400" y="2527300"/>
          <p14:tracePt t="32590" x="1428750" y="2508250"/>
          <p14:tracePt t="32607" x="1441450" y="2495550"/>
          <p14:tracePt t="32624" x="1454150" y="2489200"/>
          <p14:tracePt t="32642" x="1466850" y="2482850"/>
          <p14:tracePt t="32656" x="1473200" y="2476500"/>
          <p14:tracePt t="32673" x="1479550" y="2476500"/>
          <p14:tracePt t="32692" x="1492250" y="2476500"/>
          <p14:tracePt t="32742" x="1498600" y="2476500"/>
          <p14:tracePt t="32759" x="1498600" y="2489200"/>
          <p14:tracePt t="32775" x="1498600" y="2508250"/>
          <p14:tracePt t="32791" x="1492250" y="2540000"/>
          <p14:tracePt t="32797" x="1485900" y="2552700"/>
          <p14:tracePt t="32807" x="1479550" y="2571750"/>
          <p14:tracePt t="32910" x="1473200" y="2571750"/>
          <p14:tracePt t="32941" x="1473200" y="2578100"/>
          <p14:tracePt t="33012" x="1479550" y="2578100"/>
          <p14:tracePt t="33029" x="1485900" y="2578100"/>
          <p14:tracePt t="33037" x="1498600" y="2578100"/>
          <p14:tracePt t="33047" x="1511300" y="2571750"/>
          <p14:tracePt t="33050" x="1536700" y="2571750"/>
          <p14:tracePt t="33058" x="1549400" y="2565400"/>
          <p14:tracePt t="33075" x="1574800" y="2565400"/>
          <p14:tracePt t="33093" x="1600200" y="2565400"/>
          <p14:tracePt t="33109" x="1619250" y="2571750"/>
          <p14:tracePt t="33114" x="1631950" y="2571750"/>
          <p14:tracePt t="33124" x="1631950" y="2578100"/>
          <p14:tracePt t="33141" x="1638300" y="2590800"/>
          <p14:tracePt t="33158" x="1638300" y="2609850"/>
          <p14:tracePt t="33174" x="1612900" y="2609850"/>
          <p14:tracePt t="33190" x="1517650" y="2628900"/>
          <p14:tracePt t="33207" x="1460500" y="2660650"/>
          <p14:tracePt t="33453" x="1479550" y="2660650"/>
          <p14:tracePt t="33460" x="1498600" y="2647950"/>
          <p14:tracePt t="33473" x="1530350" y="2641600"/>
          <p14:tracePt t="33490" x="1562100" y="2647950"/>
          <p14:tracePt t="33494" x="1568450" y="2654300"/>
          <p14:tracePt t="33507" x="1568450" y="2673350"/>
          <p14:tracePt t="33524" x="1543050" y="2698750"/>
          <p14:tracePt t="33540" x="1517650" y="2717800"/>
          <p14:tracePt t="33557" x="1511300" y="2730500"/>
          <p14:tracePt t="33573" x="1504950" y="2730500"/>
          <p14:tracePt t="33623" x="1498600" y="2730500"/>
          <p14:tracePt t="33815" x="1498600" y="2717800"/>
          <p14:tracePt t="33823" x="1504950" y="2705100"/>
          <p14:tracePt t="33840" x="1511300" y="2698750"/>
          <p14:tracePt t="33856" x="1517650" y="2679700"/>
          <p14:tracePt t="33873" x="1524000" y="2667000"/>
          <p14:tracePt t="33890" x="1530350" y="2660650"/>
          <p14:tracePt t="33906" x="1530350" y="2654300"/>
          <p14:tracePt t="33923" x="1530350" y="2647950"/>
          <p14:tracePt t="33940" x="1536700" y="2647950"/>
          <p14:tracePt t="34341" x="1543050" y="2647950"/>
          <p14:tracePt t="34347" x="1549400" y="2635250"/>
          <p14:tracePt t="34357" x="1549400" y="2628900"/>
          <p14:tracePt t="34374" x="1562100" y="2616200"/>
          <p14:tracePt t="34391" x="1568450" y="2609850"/>
          <p14:tracePt t="34407" x="1568450" y="2603500"/>
          <p14:tracePt t="34500" x="1568450" y="2609850"/>
          <p14:tracePt t="34508" x="1568450" y="2647950"/>
          <p14:tracePt t="34514" x="1568450" y="2679700"/>
          <p14:tracePt t="34524" x="1568450" y="2749550"/>
          <p14:tracePt t="34541" x="1568450" y="2889250"/>
          <p14:tracePt t="34558" x="1568450" y="3098800"/>
          <p14:tracePt t="34574" x="1568450" y="3295650"/>
          <p14:tracePt t="34591" x="1587500" y="3429000"/>
          <p14:tracePt t="34609" x="1600200" y="3486150"/>
          <p14:tracePt t="34624" x="1600200" y="3505200"/>
          <p14:tracePt t="34674" x="1606550" y="3505200"/>
          <p14:tracePt t="34691" x="1619250" y="3467100"/>
          <p14:tracePt t="34708" x="1638300" y="3397250"/>
          <p14:tracePt t="34724" x="1657350" y="3327400"/>
          <p14:tracePt t="34741" x="1676400" y="3263900"/>
          <p14:tracePt t="34757" x="1695450" y="3206750"/>
          <p14:tracePt t="34774" x="1701800" y="3162300"/>
          <p14:tracePt t="34791" x="1714500" y="3124200"/>
          <p14:tracePt t="34808" x="1720850" y="3111500"/>
          <p14:tracePt t="34824" x="1720850" y="3105150"/>
          <p14:tracePt t="34841" x="1720850" y="3098800"/>
          <p14:tracePt t="34910" x="1714500" y="3098800"/>
          <p14:tracePt t="34934" x="1708150" y="3098800"/>
          <p14:tracePt t="34952" x="1695450" y="3105150"/>
          <p14:tracePt t="34962" x="1689100" y="3105150"/>
          <p14:tracePt t="34974" x="1676400" y="3111500"/>
          <p14:tracePt t="34991" x="1657350" y="3117850"/>
          <p14:tracePt t="35007" x="1593850" y="3130550"/>
          <p14:tracePt t="35023" x="1543050" y="3136900"/>
          <p14:tracePt t="35040" x="1504950" y="3136900"/>
          <p14:tracePt t="35057" x="1473200" y="3136900"/>
          <p14:tracePt t="35073" x="1447800" y="3136900"/>
          <p14:tracePt t="35090" x="1441450" y="3136900"/>
          <p14:tracePt t="35109" x="1435100" y="3136900"/>
          <p14:tracePt t="35160" x="1435100" y="3130550"/>
          <p14:tracePt t="35167" x="1428750" y="3124200"/>
          <p14:tracePt t="35176" x="1428750" y="3111500"/>
          <p14:tracePt t="35189" x="1422400" y="3098800"/>
          <p14:tracePt t="35206" x="1416050" y="3054350"/>
          <p14:tracePt t="35223" x="1416050" y="3035300"/>
          <p14:tracePt t="35240" x="1409700" y="2990850"/>
          <p14:tracePt t="35256" x="1403350" y="2927350"/>
          <p14:tracePt t="35273" x="1384300" y="2870200"/>
          <p14:tracePt t="35291" x="1371600" y="2838450"/>
          <p14:tracePt t="35306" x="1333500" y="2800350"/>
          <p14:tracePt t="35324" x="1263650" y="2749550"/>
          <p14:tracePt t="35341" x="1225550" y="2724150"/>
          <p14:tracePt t="35356" x="1193800" y="2698750"/>
          <p14:tracePt t="35373" x="1174750" y="2679700"/>
          <p14:tracePt t="35389" x="1162050" y="2660650"/>
          <p14:tracePt t="35406" x="1155700" y="2654300"/>
          <p14:tracePt t="35409" x="1149350" y="2647950"/>
          <p14:tracePt t="35439" x="1143000" y="2647950"/>
          <p14:tracePt t="35457" x="1123950" y="2647950"/>
          <p14:tracePt t="35473" x="1117600" y="2647950"/>
          <p14:tracePt t="35490" x="1104900" y="2641600"/>
          <p14:tracePt t="35506" x="1079500" y="2641600"/>
          <p14:tracePt t="35523" x="1047750" y="2635250"/>
          <p14:tracePt t="35539" x="977900" y="2616200"/>
          <p14:tracePt t="35556" x="914400" y="2609850"/>
          <p14:tracePt t="35573" x="844550" y="2603500"/>
          <p14:tracePt t="35590" x="768350" y="2603500"/>
          <p14:tracePt t="35606" x="711200" y="2603500"/>
          <p14:tracePt t="35623" x="654050" y="2603500"/>
          <p14:tracePt t="35639" x="628650" y="2603500"/>
          <p14:tracePt t="35656" x="609600" y="2603500"/>
          <p14:tracePt t="35659" x="590550" y="2603500"/>
          <p14:tracePt t="35673" x="571500" y="2597150"/>
          <p14:tracePt t="35689" x="552450" y="2590800"/>
          <p14:tracePt t="35706" x="539750" y="2584450"/>
          <p14:tracePt t="35724" x="533400" y="2584450"/>
          <p14:tracePt t="35762" x="533400" y="2578100"/>
          <p14:tracePt t="35772" x="533400" y="2571750"/>
          <p14:tracePt t="35789" x="533400" y="2559050"/>
          <p14:tracePt t="35806" x="539750" y="2552700"/>
          <p14:tracePt t="35823" x="546100" y="2546350"/>
          <p14:tracePt t="35840" x="552450" y="2540000"/>
          <p14:tracePt t="35856" x="565150" y="2527300"/>
          <p14:tracePt t="35873" x="571500" y="2527300"/>
          <p14:tracePt t="35908" x="577850" y="2527300"/>
          <p14:tracePt t="35923" x="584200" y="2527300"/>
          <p14:tracePt t="35941" x="609600" y="2603500"/>
          <p14:tracePt t="35958" x="622300" y="2628900"/>
          <p14:tracePt t="35973" x="641350" y="2641600"/>
          <p14:tracePt t="35989" x="647700" y="2647950"/>
          <p14:tracePt t="36039" x="654050" y="2647950"/>
          <p14:tracePt t="36056" x="660400" y="2647950"/>
          <p14:tracePt t="36073" x="666750" y="2641600"/>
          <p14:tracePt t="36089" x="673100" y="2635250"/>
          <p14:tracePt t="36107" x="685800" y="2628900"/>
          <p14:tracePt t="36125" x="692150" y="2616200"/>
          <p14:tracePt t="36140" x="698500" y="2609850"/>
          <p14:tracePt t="36156" x="698500" y="2603500"/>
          <p14:tracePt t="36206" x="704850" y="2603500"/>
          <p14:tracePt t="36230" x="711200" y="2603500"/>
          <p14:tracePt t="36245" x="717550" y="2603500"/>
          <p14:tracePt t="36256" x="723900" y="2603500"/>
          <p14:tracePt t="36273" x="730250" y="2603500"/>
          <p14:tracePt t="36290" x="742950" y="2603500"/>
          <p14:tracePt t="36306" x="749300" y="2603500"/>
          <p14:tracePt t="36323" x="755650" y="2609850"/>
          <p14:tracePt t="36339" x="755650" y="2616200"/>
          <p14:tracePt t="36358" x="755650" y="2635250"/>
          <p14:tracePt t="36373" x="749300" y="2647950"/>
          <p14:tracePt t="36624" x="749300" y="2641600"/>
          <p14:tracePt t="36632" x="755650" y="2635250"/>
          <p14:tracePt t="36641" x="768350" y="2635250"/>
          <p14:tracePt t="36656" x="800100" y="2628900"/>
          <p14:tracePt t="36673" x="838200" y="2616200"/>
          <p14:tracePt t="36689" x="901700" y="2616200"/>
          <p14:tracePt t="36706" x="946150" y="2616200"/>
          <p14:tracePt t="36741" x="946150" y="2654300"/>
          <p14:tracePt t="36758" x="933450" y="2679700"/>
          <p14:tracePt t="36773" x="927100" y="2686050"/>
          <p14:tracePt t="36789" x="927100" y="2698750"/>
          <p14:tracePt t="36806" x="927100" y="2717800"/>
          <p14:tracePt t="36823" x="920750" y="2743200"/>
          <p14:tracePt t="36839" x="908050" y="2768600"/>
          <p14:tracePt t="36856" x="901700" y="2787650"/>
          <p14:tracePt t="36874" x="895350" y="2813050"/>
          <p14:tracePt t="36892" x="889000" y="2819400"/>
          <p14:tracePt t="36906" x="889000" y="2825750"/>
          <p14:tracePt t="36924" x="876300" y="2832100"/>
          <p14:tracePt t="36941" x="869950" y="2838450"/>
          <p14:tracePt t="36959" x="857250" y="2851150"/>
          <p14:tracePt t="36973" x="844550" y="2863850"/>
          <p14:tracePt t="36989" x="806450" y="2882900"/>
          <p14:tracePt t="37006" x="774700" y="2882900"/>
          <p14:tracePt t="37024" x="768350" y="2882900"/>
          <p14:tracePt t="38791" x="768350" y="2889250"/>
          <p14:tracePt t="38806" x="768350" y="2895600"/>
          <p14:tracePt t="38814" x="768350" y="2901950"/>
          <p14:tracePt t="38825" x="768350" y="2914650"/>
          <p14:tracePt t="38839" x="768350" y="2927350"/>
          <p14:tracePt t="38856" x="806450" y="2940050"/>
          <p14:tracePt t="38874" x="838200" y="2940050"/>
          <p14:tracePt t="38890" x="889000" y="2933700"/>
          <p14:tracePt t="38906" x="901700" y="2933700"/>
          <p14:tracePt t="39136" x="895350" y="2933700"/>
          <p14:tracePt t="39146" x="889000" y="2933700"/>
          <p14:tracePt t="39151" x="876300" y="2946400"/>
          <p14:tracePt t="39173" x="857250" y="2959100"/>
          <p14:tracePt t="39189" x="831850" y="2978150"/>
          <p14:tracePt t="39206" x="831850" y="2997200"/>
          <p14:tracePt t="39223" x="825500" y="3009900"/>
          <p14:tracePt t="39240" x="825500" y="3028950"/>
          <p14:tracePt t="39256" x="831850" y="3048000"/>
          <p14:tracePt t="39273" x="838200" y="3067050"/>
          <p14:tracePt t="39275" x="838200" y="3079750"/>
          <p14:tracePt t="39290" x="844550" y="3079750"/>
          <p14:tracePt t="39306" x="844550" y="3098800"/>
          <p14:tracePt t="39323" x="850900" y="3105150"/>
          <p14:tracePt t="39628" x="863600" y="3092450"/>
          <p14:tracePt t="39635" x="895350" y="3048000"/>
          <p14:tracePt t="39656" x="914400" y="3028950"/>
          <p14:tracePt t="39673" x="933450" y="3009900"/>
          <p14:tracePt t="39689" x="946150" y="2997200"/>
          <p14:tracePt t="39707" x="965200" y="2978150"/>
          <p14:tracePt t="39722" x="971550" y="2971800"/>
          <p14:tracePt t="39740" x="977900" y="2965450"/>
          <p14:tracePt t="39756" x="990600" y="2965450"/>
          <p14:tracePt t="39773" x="990600" y="2959100"/>
          <p14:tracePt t="39791" x="1003300" y="2959100"/>
          <p14:tracePt t="39806" x="1016000" y="2959100"/>
          <p14:tracePt t="39823" x="1041400" y="2959100"/>
          <p14:tracePt t="39841" x="1085850" y="2959100"/>
          <p14:tracePt t="39856" x="1149350" y="2959100"/>
          <p14:tracePt t="39874" x="1244600" y="2978150"/>
          <p14:tracePt t="39890" x="1327150" y="2984500"/>
          <p14:tracePt t="39908" x="1416050" y="2984500"/>
          <p14:tracePt t="39910" x="1428750" y="2978150"/>
          <p14:tracePt t="39925" x="1447800" y="2971800"/>
          <p14:tracePt t="39939" x="1460500" y="2952750"/>
          <p14:tracePt t="40177" x="1447800" y="2946400"/>
          <p14:tracePt t="40184" x="1428750" y="2940050"/>
          <p14:tracePt t="40192" x="1416050" y="2933700"/>
          <p14:tracePt t="40206" x="1384300" y="2933700"/>
          <p14:tracePt t="40223" x="1358900" y="2933700"/>
          <p14:tracePt t="40240" x="1346200" y="2959100"/>
          <p14:tracePt t="40256" x="1346200" y="3003550"/>
          <p14:tracePt t="40273" x="1339850" y="3022600"/>
          <p14:tracePt t="40290" x="1308100" y="3054350"/>
          <p14:tracePt t="40306" x="1270000" y="3086100"/>
          <p14:tracePt t="40323" x="1244600" y="3117850"/>
          <p14:tracePt t="40340" x="1225550" y="3136900"/>
          <p14:tracePt t="40356" x="1212850" y="3143250"/>
          <p14:tracePt t="40373" x="1206500" y="3143250"/>
          <p14:tracePt t="40390" x="1206500" y="3136900"/>
          <p14:tracePt t="40406" x="1200150" y="3136900"/>
          <p14:tracePt t="40439" x="1200150" y="3130550"/>
          <p14:tracePt t="40467" x="1200150" y="3124200"/>
          <p14:tracePt t="40482" x="1200150" y="3117850"/>
          <p14:tracePt t="40491" x="1206500" y="3117850"/>
          <p14:tracePt t="40506" x="1212850" y="3111500"/>
          <p14:tracePt t="40556" x="1219200" y="3111500"/>
          <p14:tracePt t="41105" x="1231900" y="3098800"/>
          <p14:tracePt t="41113" x="1263650" y="3086100"/>
          <p14:tracePt t="41124" x="1295400" y="3073400"/>
          <p14:tracePt t="41141" x="1403350" y="3041650"/>
          <p14:tracePt t="41157" x="1549400" y="3009900"/>
          <p14:tracePt t="41174" x="1695450" y="2978150"/>
          <p14:tracePt t="41191" x="1854200" y="2946400"/>
          <p14:tracePt t="41207" x="1987550" y="2895600"/>
          <p14:tracePt t="41223" x="2038350" y="2857500"/>
          <p14:tracePt t="41242" x="2051050" y="2851150"/>
          <p14:tracePt t="41257" x="2057400" y="2844800"/>
          <p14:tracePt t="41274" x="2044700" y="2838450"/>
          <p14:tracePt t="41290" x="1936750" y="2806700"/>
          <p14:tracePt t="41307" x="1739900" y="2755900"/>
          <p14:tracePt t="41325" x="1454150" y="2686050"/>
          <p14:tracePt t="41340" x="1155700" y="2628900"/>
          <p14:tracePt t="41357" x="914400" y="2590800"/>
          <p14:tracePt t="41373" x="800100" y="2565400"/>
          <p14:tracePt t="41390" x="755650" y="2552700"/>
          <p14:tracePt t="41570" x="755650" y="2533650"/>
          <p14:tracePt t="41589" x="755650" y="2501900"/>
          <p14:tracePt t="41606" x="755650" y="2489200"/>
          <p14:tracePt t="41623" x="755650" y="2476500"/>
          <p14:tracePt t="41641" x="749300" y="2476500"/>
          <p14:tracePt t="41690" x="742950" y="2476500"/>
          <p14:tracePt t="41706" x="730250" y="2482850"/>
          <p14:tracePt t="41723" x="711200" y="2501900"/>
          <p14:tracePt t="41739" x="679450" y="2565400"/>
          <p14:tracePt t="41756" x="660400" y="2628900"/>
          <p14:tracePt t="41773" x="654050" y="2711450"/>
          <p14:tracePt t="41790" x="654050" y="2762250"/>
          <p14:tracePt t="41806" x="685800" y="2800350"/>
          <p14:tracePt t="41823" x="717550" y="2825750"/>
          <p14:tracePt t="41840" x="781050" y="2857500"/>
          <p14:tracePt t="41857" x="889000" y="2889250"/>
          <p14:tracePt t="41873" x="984250" y="2895600"/>
          <p14:tracePt t="41890" x="1085850" y="2901950"/>
          <p14:tracePt t="41906" x="1206500" y="2901950"/>
          <p14:tracePt t="41910" x="1276350" y="2901950"/>
          <p14:tracePt t="41923" x="1320800" y="2895600"/>
          <p14:tracePt t="41940" x="1416050" y="2882900"/>
          <p14:tracePt t="41956" x="1441450" y="2876550"/>
          <p14:tracePt t="41973" x="1447800" y="2870200"/>
          <p14:tracePt t="41989" x="1454150" y="2870200"/>
          <p14:tracePt t="43181" x="1473200" y="2863850"/>
          <p14:tracePt t="43187" x="1479550" y="2857500"/>
          <p14:tracePt t="43206" x="1524000" y="2851150"/>
          <p14:tracePt t="43223" x="1600200" y="2838450"/>
          <p14:tracePt t="43240" x="1644650" y="2838450"/>
          <p14:tracePt t="43256" x="1670050" y="2832100"/>
          <p14:tracePt t="43273" x="1676400" y="2832100"/>
          <p14:tracePt t="43289" x="1670050" y="2832100"/>
          <p14:tracePt t="43306" x="1644650" y="2832100"/>
          <p14:tracePt t="43323" x="1619250" y="2832100"/>
          <p14:tracePt t="43340" x="1606550" y="2832100"/>
          <p14:tracePt t="43356" x="1593850" y="2832100"/>
          <p14:tracePt t="43407" x="1587500" y="2832100"/>
          <p14:tracePt t="43423" x="1587500" y="2825750"/>
          <p14:tracePt t="43442" x="1587500" y="2819400"/>
          <p14:tracePt t="43456" x="1587500" y="2825750"/>
          <p14:tracePt t="43473" x="1587500" y="2844800"/>
          <p14:tracePt t="43490" x="1587500" y="2851150"/>
          <p14:tracePt t="43506" x="1587500" y="2863850"/>
          <p14:tracePt t="43623" x="1587500" y="2857500"/>
          <p14:tracePt t="44381" x="1593850" y="2851150"/>
          <p14:tracePt t="44387" x="1606550" y="2844800"/>
          <p14:tracePt t="44395" x="1612900" y="2838450"/>
          <p14:tracePt t="44406" x="1631950" y="2825750"/>
          <p14:tracePt t="44423" x="1676400" y="2794000"/>
          <p14:tracePt t="44439" x="1708150" y="2774950"/>
          <p14:tracePt t="44456" x="1790700" y="2736850"/>
          <p14:tracePt t="44473" x="1847850" y="2724150"/>
          <p14:tracePt t="44489" x="1885950" y="2717800"/>
          <p14:tracePt t="44508" x="1936750" y="2711450"/>
          <p14:tracePt t="44525" x="1949450" y="2705100"/>
          <p14:tracePt t="44540" x="1955800" y="2692400"/>
          <p14:tracePt t="44556" x="1962150" y="2679700"/>
          <p14:tracePt t="44575" x="1930400" y="2673350"/>
          <p14:tracePt t="44590" x="1917700" y="2660650"/>
          <p14:tracePt t="44606" x="1885950" y="2660650"/>
          <p14:tracePt t="44746" x="1885950" y="2667000"/>
          <p14:tracePt t="44770" x="1885950" y="2673350"/>
          <p14:tracePt t="44808" x="1879600" y="2673350"/>
          <p14:tracePt t="44815" x="1873250" y="2673350"/>
          <p14:tracePt t="44824" x="1866900" y="2673350"/>
          <p14:tracePt t="44843" x="1854200" y="2660650"/>
          <p14:tracePt t="44874" x="1841500" y="2660650"/>
          <p14:tracePt t="44891" x="1835150" y="2660650"/>
          <p14:tracePt t="44909" x="1828800" y="2654300"/>
          <p14:tracePt t="44924" x="1822450" y="2654300"/>
          <p14:tracePt t="44940" x="1816100" y="2654300"/>
          <p14:tracePt t="44957" x="1803400" y="2654300"/>
          <p14:tracePt t="44974" x="1784350" y="2654300"/>
          <p14:tracePt t="44990" x="1739900" y="2654300"/>
          <p14:tracePt t="45007" x="1689100" y="2641600"/>
          <p14:tracePt t="45024" x="1612900" y="2628900"/>
          <p14:tracePt t="45041" x="1555750" y="2616200"/>
          <p14:tracePt t="45057" x="1536700" y="2609850"/>
          <p14:tracePt t="45299" x="1543050" y="2609850"/>
          <p14:tracePt t="45370" x="1543050" y="2603500"/>
          <p14:tracePt t="46539" x="1562100" y="2590800"/>
          <p14:tracePt t="46545" x="1581150" y="2565400"/>
          <p14:tracePt t="46556" x="1619250" y="2533650"/>
          <p14:tracePt t="46573" x="1670050" y="2476500"/>
          <p14:tracePt t="46590" x="1714500" y="2444750"/>
          <p14:tracePt t="46606" x="1752600" y="2432050"/>
          <p14:tracePt t="46623" x="1758950" y="2463800"/>
          <p14:tracePt t="46639" x="1758950" y="2476500"/>
          <p14:tracePt t="46656" x="1746250" y="2501900"/>
          <p14:tracePt t="46659" x="1733550" y="2514600"/>
          <p14:tracePt t="46869" x="1778000" y="2508250"/>
          <p14:tracePt t="46890" x="1854200" y="2489200"/>
          <p14:tracePt t="46906" x="1885950" y="2489200"/>
          <p14:tracePt t="46910" x="1905000" y="2489200"/>
          <p14:tracePt t="46922" x="1917700" y="2489200"/>
          <p14:tracePt t="46940" x="1943100" y="2489200"/>
          <p14:tracePt t="46956" x="1949450" y="2495550"/>
          <p14:tracePt t="46973" x="1949450" y="2527300"/>
          <p14:tracePt t="46990" x="1930400" y="2571750"/>
          <p14:tracePt t="47006" x="1898650" y="2597150"/>
          <p14:tracePt t="47023" x="1854200" y="2628900"/>
          <p14:tracePt t="47040" x="1816100" y="2647950"/>
          <p14:tracePt t="47056" x="1739900" y="2686050"/>
          <p14:tracePt t="47073" x="1651000" y="2724150"/>
          <p14:tracePt t="47090" x="1581150" y="2749550"/>
          <p14:tracePt t="47106" x="1498600" y="2794000"/>
          <p14:tracePt t="47123" x="1447800" y="2819400"/>
          <p14:tracePt t="47140" x="1428750" y="2825750"/>
          <p14:tracePt t="47157" x="1422400" y="2832100"/>
          <p14:tracePt t="47207" x="1435100" y="2832100"/>
          <p14:tracePt t="47223" x="1562100" y="2863850"/>
          <p14:tracePt t="47239" x="1720850" y="2882900"/>
          <p14:tracePt t="47256" x="2114550" y="2901950"/>
          <p14:tracePt t="47273" x="2628900" y="2901950"/>
          <p14:tracePt t="47289" x="3003550" y="2901950"/>
          <p14:tracePt t="47306" x="3219450" y="2908300"/>
          <p14:tracePt t="47323" x="3346450" y="2908300"/>
          <p14:tracePt t="47340" x="3352800" y="2895600"/>
          <p14:tracePt t="47585" x="3378200" y="2895600"/>
          <p14:tracePt t="47602" x="3359150" y="2895600"/>
          <p14:tracePt t="47611" x="3327400" y="2889250"/>
          <p14:tracePt t="47618" x="3295650" y="2889250"/>
          <p14:tracePt t="47640" x="3289300" y="2882900"/>
          <p14:tracePt t="47657" x="3295650" y="2882900"/>
          <p14:tracePt t="47673" x="3302000" y="2882900"/>
          <p14:tracePt t="47690" x="3308350" y="2882900"/>
          <p14:tracePt t="47724" x="3302000" y="2876550"/>
          <p14:tracePt t="47740" x="3289300" y="2876550"/>
          <p14:tracePt t="47773" x="3282950" y="2876550"/>
          <p14:tracePt t="47790" x="3276600" y="2876550"/>
          <p14:tracePt t="48053" x="3276600" y="2870200"/>
          <p14:tracePt t="48060" x="3282950" y="2844800"/>
          <p14:tracePt t="48073" x="3295650" y="2819400"/>
          <p14:tracePt t="48091" x="3314700" y="2774950"/>
          <p14:tracePt t="48106" x="3333750" y="2736850"/>
          <p14:tracePt t="48123" x="3340100" y="2705100"/>
          <p14:tracePt t="48140" x="3327400" y="2667000"/>
          <p14:tracePt t="48156" x="3251200" y="2654300"/>
          <p14:tracePt t="48173" x="3238500" y="2654300"/>
          <p14:tracePt t="48190" x="3206750" y="2660650"/>
          <p14:tracePt t="48207" x="3181350" y="2692400"/>
          <p14:tracePt t="48335" x="3194050" y="2692400"/>
          <p14:tracePt t="48342" x="3232150" y="2686050"/>
          <p14:tracePt t="48356" x="3257550" y="2667000"/>
          <p14:tracePt t="48375" x="3359150" y="2673350"/>
          <p14:tracePt t="48392" x="3378200" y="2717800"/>
          <p14:tracePt t="48406" x="3390900" y="2749550"/>
          <p14:tracePt t="48423" x="3397250" y="2768600"/>
          <p14:tracePt t="48440" x="3397250" y="2774950"/>
          <p14:tracePt t="48457" x="3378200" y="2787650"/>
          <p14:tracePt t="48473" x="3371850" y="2806700"/>
          <p14:tracePt t="48490" x="3352800" y="2838450"/>
          <p14:tracePt t="48507" x="3340100" y="2863850"/>
          <p14:tracePt t="48523" x="3327400" y="2882900"/>
          <p14:tracePt t="48540" x="3308350" y="2901950"/>
          <p14:tracePt t="48556" x="3276600" y="2914650"/>
          <p14:tracePt t="48573" x="3251200" y="2933700"/>
          <p14:tracePt t="48590" x="3194050" y="2952750"/>
          <p14:tracePt t="48607" x="3136900" y="2984500"/>
          <p14:tracePt t="48623" x="3086100" y="3009900"/>
          <p14:tracePt t="48640" x="3022600" y="3035300"/>
          <p14:tracePt t="48657" x="2971800" y="3073400"/>
          <p14:tracePt t="48673" x="2952750" y="3086100"/>
          <p14:tracePt t="48690" x="2933700" y="3105150"/>
          <p14:tracePt t="48707" x="2921000" y="3124200"/>
          <p14:tracePt t="48723" x="2889250" y="3194050"/>
          <p14:tracePt t="48740" x="2863850" y="3270250"/>
          <p14:tracePt t="48757" x="2800350" y="3441700"/>
          <p14:tracePt t="48773" x="2768600" y="3600450"/>
          <p14:tracePt t="48790" x="2762250" y="3752850"/>
          <p14:tracePt t="48807" x="2762250" y="3937000"/>
          <p14:tracePt t="48823" x="2813050" y="4019550"/>
          <p14:tracePt t="48840" x="2851150" y="4025900"/>
          <p14:tracePt t="48857" x="2908300" y="4025900"/>
          <p14:tracePt t="48860" x="2959100" y="4019550"/>
          <p14:tracePt t="48873" x="2990850" y="4013200"/>
          <p14:tracePt t="48875" x="3022600" y="4000500"/>
          <p14:tracePt t="48890" x="3048000" y="3987800"/>
          <p14:tracePt t="48907" x="3098800" y="3943350"/>
          <p14:tracePt t="48923" x="3130550" y="3911600"/>
          <p14:tracePt t="48941" x="3181350" y="3829050"/>
          <p14:tracePt t="48956" x="3238500" y="3714750"/>
          <p14:tracePt t="48973" x="3282950" y="3575050"/>
          <p14:tracePt t="48990" x="3346450" y="3397250"/>
          <p14:tracePt t="49006" x="3378200" y="3251200"/>
          <p14:tracePt t="49023" x="3390900" y="3124200"/>
          <p14:tracePt t="49040" x="3390900" y="3054350"/>
          <p14:tracePt t="49057" x="3365500" y="2933700"/>
          <p14:tracePt t="49060" x="3365500" y="2901950"/>
          <p14:tracePt t="49073" x="3365500" y="2813050"/>
          <p14:tracePt t="49090" x="3359150" y="2679700"/>
          <p14:tracePt t="49107" x="3340100" y="2565400"/>
          <p14:tracePt t="49123" x="3321050" y="2540000"/>
          <p14:tracePt t="49277" x="3321050" y="2527300"/>
          <p14:tracePt t="49284" x="3333750" y="2495550"/>
          <p14:tracePt t="49295" x="3346450" y="2444750"/>
          <p14:tracePt t="49307" x="3352800" y="2413000"/>
          <p14:tracePt t="49323" x="3359150" y="2362200"/>
          <p14:tracePt t="49340" x="3359150" y="2330450"/>
          <p14:tracePt t="49356" x="3359150" y="2266950"/>
          <p14:tracePt t="49373" x="3327400" y="2228850"/>
          <p14:tracePt t="49390" x="3295650" y="2203450"/>
          <p14:tracePt t="49406" x="3257550" y="2184400"/>
          <p14:tracePt t="49423" x="3238500" y="2184400"/>
          <p14:tracePt t="49440" x="3219450" y="2184400"/>
          <p14:tracePt t="49457" x="3200400" y="2197100"/>
          <p14:tracePt t="49473" x="3168650" y="2279650"/>
          <p14:tracePt t="49490" x="3130550" y="2368550"/>
          <p14:tracePt t="49506" x="3073400" y="2527300"/>
          <p14:tracePt t="49523" x="3041650" y="2673350"/>
          <p14:tracePt t="49540" x="3028950" y="2832100"/>
          <p14:tracePt t="49544" x="3028950" y="2895600"/>
          <p14:tracePt t="49556" x="3041650" y="2959100"/>
          <p14:tracePt t="49573" x="3092450" y="3067050"/>
          <p14:tracePt t="49592" x="3155950" y="3155950"/>
          <p14:tracePt t="49606" x="3194050" y="3219450"/>
          <p14:tracePt t="49623" x="3213100" y="3251200"/>
          <p14:tracePt t="49640" x="3219450" y="3257550"/>
          <p14:tracePt t="49689" x="3219450" y="3251200"/>
          <p14:tracePt t="49696" x="3219450" y="3219450"/>
          <p14:tracePt t="49709" x="3219450" y="3206750"/>
          <p14:tracePt t="49723" x="3200400" y="3168650"/>
          <p14:tracePt t="49740" x="3181350" y="3143250"/>
          <p14:tracePt t="49757" x="3155950" y="3124200"/>
          <p14:tracePt t="49774" x="3117850" y="3111500"/>
          <p14:tracePt t="49790" x="3060700" y="3105150"/>
          <p14:tracePt t="49794" x="3048000" y="3105150"/>
          <p14:tracePt t="49963" x="3060700" y="3105150"/>
          <p14:tracePt t="49969" x="3086100" y="3105150"/>
          <p14:tracePt t="49990" x="3086100" y="3111500"/>
          <p14:tracePt t="50008" x="3060700" y="3143250"/>
          <p14:tracePt t="50023" x="3028950" y="3168650"/>
          <p14:tracePt t="50042" x="2997200" y="3206750"/>
          <p14:tracePt t="50045" x="2978150" y="3225800"/>
          <p14:tracePt t="50056" x="2946400" y="3270250"/>
          <p14:tracePt t="50073" x="2882900" y="3359150"/>
          <p14:tracePt t="50076" x="2870200" y="3384550"/>
          <p14:tracePt t="50090" x="2863850" y="3403600"/>
          <p14:tracePt t="50107" x="2863850" y="3448050"/>
          <p14:tracePt t="50123" x="2863850" y="3467100"/>
          <p14:tracePt t="50140" x="2863850" y="3479800"/>
          <p14:tracePt t="50334" x="2870200" y="3479800"/>
          <p14:tracePt t="50343" x="2876550" y="3479800"/>
          <p14:tracePt t="50358" x="2889250" y="3479800"/>
          <p14:tracePt t="50374" x="2914650" y="3467100"/>
          <p14:tracePt t="50390" x="2940050" y="3448050"/>
          <p14:tracePt t="50407" x="2952750" y="3441700"/>
          <p14:tracePt t="50413" x="2959100" y="3435350"/>
          <p14:tracePt t="50423" x="2965450" y="3429000"/>
          <p14:tracePt t="50440" x="2978150" y="3422650"/>
          <p14:tracePt t="50456" x="2984500" y="3409950"/>
          <p14:tracePt t="50473" x="2990850" y="3409950"/>
          <p14:tracePt t="50489" x="2990850" y="3403600"/>
          <p14:tracePt t="50523" x="2997200" y="3397250"/>
          <p14:tracePt t="50557" x="3003550" y="3390900"/>
          <p14:tracePt t="50590" x="3003550" y="3384550"/>
          <p14:tracePt t="50639" x="3003550" y="3378200"/>
          <p14:tracePt t="50658" x="3003550" y="3371850"/>
          <p14:tracePt t="50673" x="3003550" y="3365500"/>
          <p14:tracePt t="50690" x="3009900" y="3359150"/>
          <p14:tracePt t="50708" x="3009900" y="3352800"/>
          <p14:tracePt t="50726" x="3009900" y="3346450"/>
          <p14:tracePt t="50740" x="3009900" y="3340100"/>
          <p14:tracePt t="50913" x="3003550" y="3340100"/>
          <p14:tracePt t="50937" x="2997200" y="3340100"/>
          <p14:tracePt t="50977" x="2990850" y="3340100"/>
          <p14:tracePt t="51001" x="2984500" y="3340100"/>
          <p14:tracePt t="51081" x="2978150" y="3340100"/>
          <p14:tracePt t="51113" x="2971800" y="3340100"/>
          <p14:tracePt t="51122" x="2971800" y="3352800"/>
          <p14:tracePt t="51139" x="2971800" y="3397250"/>
          <p14:tracePt t="51158" x="2971800" y="3435350"/>
          <p14:tracePt t="51173" x="2971800" y="3479800"/>
          <p14:tracePt t="51191" x="2978150" y="3505200"/>
          <p14:tracePt t="51208" x="2984500" y="3511550"/>
          <p14:tracePt t="51225" x="2997200" y="3511550"/>
          <p14:tracePt t="51242" x="3003550" y="3511550"/>
          <p14:tracePt t="51258" x="3016250" y="3511550"/>
          <p14:tracePt t="51273" x="3016250" y="3505200"/>
          <p14:tracePt t="51291" x="3054350" y="3460750"/>
          <p14:tracePt t="51308" x="3073400" y="3422650"/>
          <p14:tracePt t="51325" x="3098800" y="3397250"/>
          <p14:tracePt t="51339" x="3105150" y="3371850"/>
          <p14:tracePt t="51356" x="3105150" y="3359150"/>
          <p14:tracePt t="51373" x="3105150" y="3352800"/>
          <p14:tracePt t="51390" x="3092450" y="3346450"/>
          <p14:tracePt t="51406" x="3067050" y="3340100"/>
          <p14:tracePt t="51423" x="3060700" y="3340100"/>
          <p14:tracePt t="51439" x="3048000" y="3340100"/>
          <p14:tracePt t="51456" x="3041650" y="3340100"/>
          <p14:tracePt t="51506" x="3035300" y="3340100"/>
          <p14:tracePt t="51542" x="3028950" y="3340100"/>
          <p14:tracePt t="51556" x="3028950" y="3359150"/>
          <p14:tracePt t="51573" x="3022600" y="3371850"/>
          <p14:tracePt t="51589" x="3022600" y="3384550"/>
          <p14:tracePt t="51606" x="3022600" y="3390900"/>
          <p14:tracePt t="51639" x="3022600" y="3397250"/>
          <p14:tracePt t="51774" x="3016250" y="3397250"/>
          <p14:tracePt t="51782" x="3009900" y="3397250"/>
          <p14:tracePt t="51806" x="3003550" y="3397250"/>
          <p14:tracePt t="51823" x="2997200" y="3397250"/>
          <p14:tracePt t="52184" x="2990850" y="3384550"/>
          <p14:tracePt t="52206" x="2990850" y="3365500"/>
          <p14:tracePt t="52240" x="2984500" y="3359150"/>
          <p14:tracePt t="52258" x="2984500" y="3352800"/>
          <p14:tracePt t="53174" x="2984500" y="3359150"/>
          <p14:tracePt t="53184" x="3022600" y="3384550"/>
          <p14:tracePt t="53195" x="3041650" y="3397250"/>
          <p14:tracePt t="53208" x="3060700" y="3403600"/>
          <p14:tracePt t="53224" x="3073400" y="3403600"/>
          <p14:tracePt t="53240" x="3098800" y="3390900"/>
          <p14:tracePt t="53256" x="3117850" y="3359150"/>
          <p14:tracePt t="53274" x="3130550" y="3308350"/>
          <p14:tracePt t="53290" x="3130550" y="3282950"/>
          <p14:tracePt t="53308" x="3130550" y="3263900"/>
          <p14:tracePt t="53324" x="3124200" y="3263900"/>
          <p14:tracePt t="53386" x="3124200" y="3257550"/>
          <p14:tracePt t="53416" x="3124200" y="3244850"/>
          <p14:tracePt t="53425" x="3124200" y="3175000"/>
          <p14:tracePt t="53439" x="3149600" y="3086100"/>
          <p14:tracePt t="53456" x="3155950" y="3041650"/>
          <p14:tracePt t="53473" x="3155950" y="3016250"/>
          <p14:tracePt t="53490" x="3155950" y="2984500"/>
          <p14:tracePt t="53506" x="3155950" y="2946400"/>
          <p14:tracePt t="53523" x="3130550" y="2908300"/>
          <p14:tracePt t="53539" x="3111500" y="2870200"/>
          <p14:tracePt t="53556" x="3098800" y="2844800"/>
          <p14:tracePt t="53573" x="3079750" y="2825750"/>
          <p14:tracePt t="53590" x="3060700" y="2806700"/>
          <p14:tracePt t="53606" x="3022600" y="2787650"/>
          <p14:tracePt t="53623" x="2940050" y="2768600"/>
          <p14:tracePt t="53640" x="2857500" y="2755900"/>
          <p14:tracePt t="53656" x="2781300" y="2749550"/>
          <p14:tracePt t="53659" x="2762250" y="2749550"/>
          <p14:tracePt t="53673" x="2736850" y="2755900"/>
          <p14:tracePt t="53692" x="2641600" y="2819400"/>
          <p14:tracePt t="53706" x="2559050" y="2882900"/>
          <p14:tracePt t="53723" x="2476500" y="2978150"/>
          <p14:tracePt t="53739" x="2400300" y="3098800"/>
          <p14:tracePt t="53756" x="2362200" y="3181350"/>
          <p14:tracePt t="53773" x="2343150" y="3314700"/>
          <p14:tracePt t="53789" x="2349500" y="3454400"/>
          <p14:tracePt t="53806" x="2393950" y="3562350"/>
          <p14:tracePt t="53823" x="2470150" y="3651250"/>
          <p14:tracePt t="53840" x="2546350" y="3708400"/>
          <p14:tracePt t="53856" x="2641600" y="3746500"/>
          <p14:tracePt t="53873" x="2749550" y="3759200"/>
          <p14:tracePt t="53890" x="2787650" y="3759200"/>
          <p14:tracePt t="53906" x="2895600" y="3714750"/>
          <p14:tracePt t="53909" x="2914650" y="3695700"/>
          <p14:tracePt t="53923" x="2940050" y="3676650"/>
          <p14:tracePt t="53940" x="2990850" y="3613150"/>
          <p14:tracePt t="53956" x="3016250" y="3562350"/>
          <p14:tracePt t="53973" x="3048000" y="3505200"/>
          <p14:tracePt t="53990" x="3060700" y="3448050"/>
          <p14:tracePt t="54007" x="3060700" y="3409950"/>
          <p14:tracePt t="54023" x="3060700" y="3371850"/>
          <p14:tracePt t="54040" x="3060700" y="3333750"/>
          <p14:tracePt t="54056" x="3035300" y="3289300"/>
          <p14:tracePt t="54073" x="2990850" y="3251200"/>
          <p14:tracePt t="54089" x="2959100" y="3225800"/>
          <p14:tracePt t="54106" x="2946400" y="3225800"/>
          <p14:tracePt t="54123" x="2940050" y="3219450"/>
          <p14:tracePt t="54140" x="2940050" y="3213100"/>
          <p14:tracePt t="54367" x="2940050" y="3206750"/>
          <p14:tracePt t="54374" x="2940050" y="3175000"/>
          <p14:tracePt t="54381" x="2952750" y="3130550"/>
          <p14:tracePt t="54390" x="2971800" y="3086100"/>
          <p14:tracePt t="54406" x="3003550" y="2997200"/>
          <p14:tracePt t="54423" x="3022600" y="2927350"/>
          <p14:tracePt t="54441" x="3035300" y="2851150"/>
          <p14:tracePt t="54458" x="3041650" y="2781300"/>
          <p14:tracePt t="54473" x="3041650" y="2743200"/>
          <p14:tracePt t="54490" x="3028950" y="2698750"/>
          <p14:tracePt t="54507" x="2990850" y="2667000"/>
          <p14:tracePt t="54523" x="2946400" y="2654300"/>
          <p14:tracePt t="54540" x="2901950" y="2654300"/>
          <p14:tracePt t="54556" x="2882900" y="2654300"/>
          <p14:tracePt t="54573" x="2870200" y="2654300"/>
          <p14:tracePt t="54589" x="2832100" y="2711450"/>
          <p14:tracePt t="54606" x="2825750" y="2781300"/>
          <p14:tracePt t="54623" x="2825750" y="2876550"/>
          <p14:tracePt t="54639" x="2889250" y="2978150"/>
          <p14:tracePt t="54656" x="2914650" y="2997200"/>
          <p14:tracePt t="54659" x="2952750" y="3016250"/>
          <p14:tracePt t="54673" x="3028950" y="3054350"/>
          <p14:tracePt t="54689" x="3105150" y="3067050"/>
          <p14:tracePt t="54706" x="3143250" y="3073400"/>
          <p14:tracePt t="54787" x="3136900" y="3060700"/>
          <p14:tracePt t="54793" x="3086100" y="3016250"/>
          <p14:tracePt t="54808" x="3003550" y="2959100"/>
          <p14:tracePt t="54823" x="2870200" y="2876550"/>
          <p14:tracePt t="54841" x="2698750" y="2781300"/>
          <p14:tracePt t="54858" x="2603500" y="2717800"/>
          <p14:tracePt t="54873" x="2559050" y="2686050"/>
          <p14:tracePt t="54889" x="2540000" y="2673350"/>
          <p14:tracePt t="54906" x="2540000" y="2667000"/>
          <p14:tracePt t="54957" x="2540000" y="2673350"/>
          <p14:tracePt t="54973" x="2546350" y="2724150"/>
          <p14:tracePt t="54990" x="2546350" y="2787650"/>
          <p14:tracePt t="55007" x="2546350" y="2851150"/>
          <p14:tracePt t="55023" x="2546350" y="2971800"/>
          <p14:tracePt t="55039" x="2540000" y="3079750"/>
          <p14:tracePt t="55056" x="2508250" y="3206750"/>
          <p14:tracePt t="55073" x="2476500" y="3302000"/>
          <p14:tracePt t="55090" x="2451100" y="3371850"/>
          <p14:tracePt t="55106" x="2438400" y="3403600"/>
          <p14:tracePt t="55123" x="2425700" y="3416300"/>
          <p14:tracePt t="55139" x="2419350" y="3416300"/>
          <p14:tracePt t="55156" x="2393950" y="3409950"/>
          <p14:tracePt t="55173" x="2355850" y="3371850"/>
          <p14:tracePt t="55190" x="2324100" y="3340100"/>
          <p14:tracePt t="55207" x="2305050" y="3321050"/>
          <p14:tracePt t="55240" x="2298700" y="3321050"/>
          <p14:tracePt t="55273" x="2324100" y="3390900"/>
          <p14:tracePt t="55290" x="2387600" y="3486150"/>
          <p14:tracePt t="55306" x="2476500" y="3594100"/>
          <p14:tracePt t="55323" x="2654300" y="3733800"/>
          <p14:tracePt t="55325" x="2755900" y="3784600"/>
          <p14:tracePt t="55339" x="2806700" y="3816350"/>
          <p14:tracePt t="55356" x="3136900" y="3911600"/>
          <p14:tracePt t="55374" x="3340100" y="3924300"/>
          <p14:tracePt t="55390" x="3486150" y="3924300"/>
          <p14:tracePt t="55406" x="3619500" y="3905250"/>
          <p14:tracePt t="55423" x="3740150" y="3841750"/>
          <p14:tracePt t="55440" x="3778250" y="3803650"/>
          <p14:tracePt t="55456" x="3816350" y="3714750"/>
          <p14:tracePt t="55473" x="3829050" y="3638550"/>
          <p14:tracePt t="55489" x="3835400" y="3568700"/>
          <p14:tracePt t="55506" x="3835400" y="3416300"/>
          <p14:tracePt t="55523" x="3835400" y="3302000"/>
          <p14:tracePt t="55540" x="3810000" y="3187700"/>
          <p14:tracePt t="55557" x="3727450" y="3054350"/>
          <p14:tracePt t="55573" x="3632200" y="2971800"/>
          <p14:tracePt t="55590" x="3460750" y="2863850"/>
          <p14:tracePt t="55606" x="3162300" y="2743200"/>
          <p14:tracePt t="55623" x="3067050" y="2717800"/>
          <p14:tracePt t="55640" x="3028950" y="2711450"/>
          <p14:tracePt t="55657" x="3016250" y="2711450"/>
          <p14:tracePt t="55673" x="3009900" y="2711450"/>
          <p14:tracePt t="55690" x="2997200" y="2711450"/>
          <p14:tracePt t="55706" x="2965450" y="2730500"/>
          <p14:tracePt t="55723" x="2914650" y="2755900"/>
          <p14:tracePt t="55739" x="2832100" y="2813050"/>
          <p14:tracePt t="55756" x="2762250" y="2863850"/>
          <p14:tracePt t="55773" x="2698750" y="2914650"/>
          <p14:tracePt t="55789" x="2616200" y="2971800"/>
          <p14:tracePt t="55806" x="2565400" y="3003550"/>
          <p14:tracePt t="55823" x="2533650" y="3035300"/>
          <p14:tracePt t="55840" x="2508250" y="3098800"/>
          <p14:tracePt t="55856" x="2501900" y="3130550"/>
          <p14:tracePt t="55873" x="2489200" y="3213100"/>
          <p14:tracePt t="55890" x="2482850" y="3359150"/>
          <p14:tracePt t="55907" x="2482850" y="3454400"/>
          <p14:tracePt t="55910" x="2482850" y="3530600"/>
          <p14:tracePt t="55923" x="2482850" y="3587750"/>
          <p14:tracePt t="55939" x="2520950" y="3683000"/>
          <p14:tracePt t="55957" x="2584450" y="3784600"/>
          <p14:tracePt t="55973" x="2673350" y="3886200"/>
          <p14:tracePt t="55990" x="2794000" y="3975100"/>
          <p14:tracePt t="56006" x="2889250" y="4006850"/>
          <p14:tracePt t="56023" x="3022600" y="4006850"/>
          <p14:tracePt t="56040" x="3155950" y="3987800"/>
          <p14:tracePt t="56056" x="3263900" y="3943350"/>
          <p14:tracePt t="56073" x="3359150" y="3886200"/>
          <p14:tracePt t="56090" x="3460750" y="3810000"/>
          <p14:tracePt t="56106" x="3549650" y="3683000"/>
          <p14:tracePt t="56123" x="3594100" y="3575050"/>
          <p14:tracePt t="56139" x="3619500" y="3460750"/>
          <p14:tracePt t="56156" x="3619500" y="3365500"/>
          <p14:tracePt t="56174" x="3600450" y="3270250"/>
          <p14:tracePt t="56190" x="3549650" y="3200400"/>
          <p14:tracePt t="56206" x="3460750" y="3117850"/>
          <p14:tracePt t="56223" x="3378200" y="3073400"/>
          <p14:tracePt t="56239" x="3270250" y="3028950"/>
          <p14:tracePt t="56256" x="3213100" y="3016250"/>
          <p14:tracePt t="56274" x="3168650" y="3009900"/>
          <p14:tracePt t="56293" x="3155950" y="3009900"/>
          <p14:tracePt t="56306" x="3130550" y="3028950"/>
          <p14:tracePt t="56324" x="3079750" y="3105150"/>
          <p14:tracePt t="56342" x="3054350" y="3149600"/>
          <p14:tracePt t="56358" x="3041650" y="3187700"/>
          <p14:tracePt t="56375" x="3041650" y="3244850"/>
          <p14:tracePt t="56390" x="3041650" y="3276600"/>
          <p14:tracePt t="56406" x="3041650" y="3314700"/>
          <p14:tracePt t="56423" x="3041650" y="3346450"/>
          <p14:tracePt t="56439" x="3041650" y="3403600"/>
          <p14:tracePt t="56456" x="3041650" y="3441700"/>
          <p14:tracePt t="56473" x="3054350" y="3467100"/>
          <p14:tracePt t="56489" x="3060700" y="3486150"/>
          <p14:tracePt t="56506" x="3067050" y="3492500"/>
          <p14:tracePt t="56522" x="3067050" y="3498850"/>
          <p14:tracePt t="56607" x="3067050" y="3486150"/>
          <p14:tracePt t="56613" x="3054350" y="3479800"/>
          <p14:tracePt t="56623" x="3041650" y="3467100"/>
          <p14:tracePt t="56639" x="3035300" y="3448050"/>
          <p14:tracePt t="56656" x="3022600" y="3435350"/>
          <p14:tracePt t="56672" x="3016250" y="3409950"/>
          <p14:tracePt t="56689" x="3009900" y="3403600"/>
          <p14:tracePt t="56706" x="3003550" y="3397250"/>
          <p14:tracePt t="57935" x="2971800" y="3397250"/>
          <p14:tracePt t="57942" x="2940050" y="3397250"/>
          <p14:tracePt t="57950" x="2914650" y="3429000"/>
          <p14:tracePt t="57959" x="2863850" y="3486150"/>
          <p14:tracePt t="57973" x="2844800" y="3524250"/>
          <p14:tracePt t="58201" x="2851150" y="3524250"/>
          <p14:tracePt t="58210" x="2870200" y="3524250"/>
          <p14:tracePt t="58217" x="2889250" y="3517900"/>
          <p14:tracePt t="58228" x="2901950" y="3517900"/>
          <p14:tracePt t="58239" x="2914650" y="3511550"/>
          <p14:tracePt t="58256" x="2952750" y="3492500"/>
          <p14:tracePt t="58273" x="2990850" y="3473450"/>
          <p14:tracePt t="58290" x="3035300" y="3454400"/>
          <p14:tracePt t="58555" x="3035300" y="3448050"/>
          <p14:tracePt t="58612" x="3035300" y="3460750"/>
          <p14:tracePt t="58617" x="3035300" y="3467100"/>
          <p14:tracePt t="58627" x="3028950" y="3473450"/>
          <p14:tracePt t="58639" x="3028950" y="3479800"/>
          <p14:tracePt t="58656" x="3028950" y="3486150"/>
          <p14:tracePt t="58852" x="3028950" y="3473450"/>
          <p14:tracePt t="58860" x="3028950" y="3467100"/>
          <p14:tracePt t="58873" x="3028950" y="3454400"/>
          <p14:tracePt t="58891" x="3035300" y="3441700"/>
          <p14:tracePt t="58906" x="3041650" y="3422650"/>
          <p14:tracePt t="58909" x="3041650" y="3409950"/>
          <p14:tracePt t="58958" x="3054350" y="3397250"/>
          <p14:tracePt t="58974" x="3054350" y="3390900"/>
          <p14:tracePt t="59006" x="2990850" y="3409950"/>
          <p14:tracePt t="59023" x="2952750" y="3448050"/>
          <p14:tracePt t="59273" x="2946400" y="3448050"/>
          <p14:tracePt t="59277" x="2940050" y="3441700"/>
          <p14:tracePt t="59290" x="2933700" y="3422650"/>
          <p14:tracePt t="59309" x="2933700" y="3409950"/>
          <p14:tracePt t="59326" x="2933700" y="3390900"/>
          <p14:tracePt t="59341" x="2946400" y="3371850"/>
          <p14:tracePt t="59358" x="2959100" y="3352800"/>
          <p14:tracePt t="60302" x="2990850" y="3327400"/>
          <p14:tracePt t="60309" x="3060700" y="3257550"/>
          <p14:tracePt t="60322" x="3105150" y="3219450"/>
          <p14:tracePt t="60339" x="3232150" y="3111500"/>
          <p14:tracePt t="60356" x="3276600" y="3060700"/>
          <p14:tracePt t="60374" x="3295650" y="3035300"/>
          <p14:tracePt t="60390" x="3327400" y="2965450"/>
          <p14:tracePt t="60406" x="3359150" y="2921000"/>
          <p14:tracePt t="60424" x="3378200" y="2870200"/>
          <p14:tracePt t="60441" x="3390900" y="2825750"/>
          <p14:tracePt t="60460" x="3390900" y="2768600"/>
          <p14:tracePt t="60474" x="3384550" y="2724150"/>
          <p14:tracePt t="60491" x="3346450" y="2654300"/>
          <p14:tracePt t="60507" x="3302000" y="2584450"/>
          <p14:tracePt t="60524" x="3270250" y="2520950"/>
          <p14:tracePt t="60541" x="3257550" y="2482850"/>
          <p14:tracePt t="60557" x="3257550" y="2425700"/>
          <p14:tracePt t="60574" x="3257550" y="2393950"/>
          <p14:tracePt t="60591" x="3270250" y="2362200"/>
          <p14:tracePt t="60607" x="3282950" y="2343150"/>
          <p14:tracePt t="60611" x="3289300" y="2330450"/>
          <p14:tracePt t="60624" x="3302000" y="2317750"/>
          <p14:tracePt t="60642" x="3321050" y="2273300"/>
          <p14:tracePt t="60657" x="3321050" y="2254250"/>
          <p14:tracePt t="60674" x="3321050" y="2235200"/>
          <p14:tracePt t="60707" x="3327400" y="2228850"/>
          <p14:tracePt t="60756" x="3308350" y="2235200"/>
          <p14:tracePt t="60773" x="3257550" y="2266950"/>
          <p14:tracePt t="60790" x="3200400" y="2343150"/>
          <p14:tracePt t="60807" x="3143250" y="2425700"/>
          <p14:tracePt t="60823" x="3117850" y="2476500"/>
          <p14:tracePt t="60839" x="3111500" y="2508250"/>
          <p14:tracePt t="60856" x="3111500" y="2527300"/>
          <p14:tracePt t="60873" x="3111500" y="2533650"/>
          <p14:tracePt t="61327" x="3130550" y="2527300"/>
          <p14:tracePt t="61341" x="3143250" y="2514600"/>
          <p14:tracePt t="61357" x="3206750" y="2482850"/>
          <p14:tracePt t="61374" x="3244850" y="2457450"/>
          <p14:tracePt t="61391" x="3276600" y="2444750"/>
          <p14:tracePt t="61407" x="3302000" y="2444750"/>
          <p14:tracePt t="61424" x="3314700" y="2451100"/>
          <p14:tracePt t="61441" x="3321050" y="2476500"/>
          <p14:tracePt t="61458" x="3321050" y="2495550"/>
          <p14:tracePt t="61474" x="3321050" y="2520950"/>
          <p14:tracePt t="61491" x="3295650" y="2546350"/>
          <p14:tracePt t="61508" x="3263900" y="2571750"/>
          <p14:tracePt t="61803" x="3276600" y="2571750"/>
          <p14:tracePt t="61812" x="3282950" y="2571750"/>
          <p14:tracePt t="61824" x="3289300" y="2565400"/>
          <p14:tracePt t="61842" x="3295650" y="2584450"/>
          <p14:tracePt t="61858" x="3295650" y="2622550"/>
          <p14:tracePt t="61874" x="3295650" y="2635250"/>
          <p14:tracePt t="61891" x="3295650" y="2660650"/>
          <p14:tracePt t="61908" x="3295650" y="2679700"/>
          <p14:tracePt t="61918" x="3289300" y="2692400"/>
          <p14:tracePt t="61929" x="3276600" y="2717800"/>
          <p14:tracePt t="61941" x="3276600" y="2736850"/>
          <p14:tracePt t="61958" x="3270250" y="2755900"/>
          <p14:tracePt t="61975" x="3270250" y="2774950"/>
          <p14:tracePt t="61995" x="3270250" y="2781300"/>
          <p14:tracePt t="62341" x="3257550" y="2787650"/>
          <p14:tracePt t="62348" x="3244850" y="2806700"/>
          <p14:tracePt t="62356" x="3225800" y="2832100"/>
          <p14:tracePt t="62373" x="3200400" y="2876550"/>
          <p14:tracePt t="62389" x="3168650" y="2914650"/>
          <p14:tracePt t="62406" x="3149600" y="2940050"/>
          <p14:tracePt t="62423" x="3149600" y="2952750"/>
          <p14:tracePt t="62853" x="3149600" y="2946400"/>
          <p14:tracePt t="62862" x="3162300" y="2933700"/>
          <p14:tracePt t="62873" x="3181350" y="2914650"/>
          <p14:tracePt t="62889" x="3238500" y="2876550"/>
          <p14:tracePt t="62906" x="3314700" y="2851150"/>
          <p14:tracePt t="62923" x="3397250" y="2832100"/>
          <p14:tracePt t="62939" x="3435350" y="2819400"/>
          <p14:tracePt t="62956" x="3460750" y="2819400"/>
          <p14:tracePt t="62973" x="3486150" y="2813050"/>
          <p14:tracePt t="62990" x="3492500" y="2813050"/>
          <p14:tracePt t="63105" x="3492500" y="2838450"/>
          <p14:tracePt t="63112" x="3492500" y="2870200"/>
          <p14:tracePt t="63123" x="3492500" y="2882900"/>
          <p14:tracePt t="63140" x="3492500" y="2921000"/>
          <p14:tracePt t="63156" x="3492500" y="2959100"/>
          <p14:tracePt t="63173" x="3486150" y="2978150"/>
          <p14:tracePt t="63189" x="3473450" y="2997200"/>
          <p14:tracePt t="63207" x="3467100" y="3009900"/>
          <p14:tracePt t="63223" x="3454400" y="3022600"/>
          <p14:tracePt t="63240" x="3441700" y="3041650"/>
          <p14:tracePt t="63256" x="3422650" y="3054350"/>
          <p14:tracePt t="63273" x="3409950" y="3067050"/>
          <p14:tracePt t="63275" x="3409950" y="3073400"/>
          <p14:tracePt t="63290" x="3403600" y="3079750"/>
          <p14:tracePt t="63306" x="3397250" y="3098800"/>
          <p14:tracePt t="63323" x="3384550" y="3117850"/>
          <p14:tracePt t="63340" x="3378200" y="3143250"/>
          <p14:tracePt t="63356" x="3371850" y="3175000"/>
          <p14:tracePt t="63373" x="3371850" y="3200400"/>
          <p14:tracePt t="63390" x="3371850" y="3213100"/>
          <p14:tracePt t="63406" x="3371850" y="3219450"/>
          <p14:tracePt t="63423" x="3371850" y="3225800"/>
          <p14:tracePt t="63456" x="3359150" y="3225800"/>
          <p14:tracePt t="63473" x="3352800" y="3225800"/>
          <p14:tracePt t="63644" x="3371850" y="3225800"/>
          <p14:tracePt t="63651" x="3384550" y="3225800"/>
          <p14:tracePt t="63659" x="3403600" y="3225800"/>
          <p14:tracePt t="63673" x="3422650" y="3225800"/>
          <p14:tracePt t="63689" x="3441700" y="3219450"/>
          <p14:tracePt t="63706" x="3460750" y="3219450"/>
          <p14:tracePt t="63723" x="3473450" y="3225800"/>
          <p14:tracePt t="63740" x="3479800" y="3232150"/>
          <p14:tracePt t="63757" x="3479800" y="3244850"/>
          <p14:tracePt t="63773" x="3479800" y="3263900"/>
          <p14:tracePt t="63790" x="3479800" y="3270250"/>
          <p14:tracePt t="63806" x="3473450" y="3276600"/>
          <p14:tracePt t="63823" x="3473450" y="3282950"/>
          <p14:tracePt t="63840" x="3473450" y="3289300"/>
          <p14:tracePt t="63991" x="3467100" y="3295650"/>
          <p14:tracePt t="63998" x="3460750" y="3295650"/>
          <p14:tracePt t="64006" x="3454400" y="3302000"/>
          <p14:tracePt t="64023" x="3435350" y="3308350"/>
          <p14:tracePt t="64039" x="3409950" y="3308350"/>
          <p14:tracePt t="64056" x="3384550" y="3308350"/>
          <p14:tracePt t="64073" x="3352800" y="3308350"/>
          <p14:tracePt t="64090" x="3321050" y="3308350"/>
          <p14:tracePt t="64107" x="3295650" y="3302000"/>
          <p14:tracePt t="64123" x="3289300" y="3302000"/>
          <p14:tracePt t="64940" x="3289300" y="3295650"/>
          <p14:tracePt t="64947" x="3282950" y="3289300"/>
          <p14:tracePt t="64956" x="3282950" y="3219450"/>
          <p14:tracePt t="64973" x="3282950" y="3155950"/>
          <p14:tracePt t="64989" x="3289300" y="3079750"/>
          <p14:tracePt t="65006" x="3289300" y="3060700"/>
          <p14:tracePt t="65023" x="3289300" y="3086100"/>
          <p14:tracePt t="65250" x="3295650" y="3086100"/>
          <p14:tracePt t="65294" x="3302000" y="3067050"/>
          <p14:tracePt t="65307" x="3346450" y="2984500"/>
          <p14:tracePt t="65319" x="3371850" y="2933700"/>
          <p14:tracePt t="65330" x="3384550" y="2882900"/>
          <p14:tracePt t="65340" x="3384550" y="2876550"/>
          <p14:tracePt t="65357" x="3359150" y="2876550"/>
          <p14:tracePt t="65412" x="3359150" y="2870200"/>
          <p14:tracePt t="65423" x="3359150" y="2857500"/>
          <p14:tracePt t="65440" x="3365500" y="2825750"/>
          <p14:tracePt t="65456" x="3371850" y="2768600"/>
          <p14:tracePt t="65473" x="3397250" y="2698750"/>
          <p14:tracePt t="65490" x="3416300" y="2622550"/>
          <p14:tracePt t="65506" x="3435350" y="2559050"/>
          <p14:tracePt t="65539" x="3448050" y="2533650"/>
          <p14:tracePt t="65556" x="3454400" y="2508250"/>
          <p14:tracePt t="65573" x="3460750" y="2482850"/>
          <p14:tracePt t="65590" x="3467100" y="2457450"/>
          <p14:tracePt t="65606" x="3467100" y="2432050"/>
          <p14:tracePt t="65623" x="3467100" y="2425700"/>
          <p14:tracePt t="65640" x="3460750" y="2425700"/>
          <p14:tracePt t="65656" x="3454400" y="2419350"/>
          <p14:tracePt t="65673" x="3416300" y="2419350"/>
          <p14:tracePt t="65690" x="3365500" y="2425700"/>
          <p14:tracePt t="65706" x="3340100" y="2432050"/>
          <p14:tracePt t="65779" x="3327400" y="2438400"/>
          <p14:tracePt t="65790" x="3308350" y="2457450"/>
          <p14:tracePt t="65806" x="3257550" y="2508250"/>
          <p14:tracePt t="65823" x="3168650" y="2597150"/>
          <p14:tracePt t="65840" x="3035300" y="2781300"/>
          <p14:tracePt t="65856" x="2901950" y="2946400"/>
          <p14:tracePt t="65873" x="2717800" y="3187700"/>
          <p14:tracePt t="65890" x="2597150" y="3371850"/>
          <p14:tracePt t="65906" x="2546350" y="3486150"/>
          <p14:tracePt t="65910" x="2540000" y="3511550"/>
          <p14:tracePt t="65923" x="2540000" y="3536950"/>
          <p14:tracePt t="65940" x="2546350" y="3556000"/>
          <p14:tracePt t="65957" x="2559050" y="3556000"/>
          <p14:tracePt t="65973" x="2578100" y="3556000"/>
          <p14:tracePt t="65990" x="2584450" y="3556000"/>
          <p14:tracePt t="66007" x="2597150" y="3556000"/>
          <p14:tracePt t="66023" x="2603500" y="3556000"/>
          <p14:tracePt t="66056" x="2609850" y="3549650"/>
          <p14:tracePt t="66073" x="2616200" y="3543300"/>
          <p14:tracePt t="66090" x="2622550" y="3536950"/>
          <p14:tracePt t="66106" x="2635250" y="3530600"/>
          <p14:tracePt t="66123" x="2641600" y="3524250"/>
          <p14:tracePt t="66140" x="2647950" y="3517900"/>
          <p14:tracePt t="66156" x="2660650" y="3517900"/>
          <p14:tracePt t="66173" x="2679700" y="3517900"/>
          <p14:tracePt t="66190" x="2717800" y="3517900"/>
          <p14:tracePt t="66206" x="2762250" y="3524250"/>
          <p14:tracePt t="66223" x="2819400" y="3549650"/>
          <p14:tracePt t="66240" x="2876550" y="3556000"/>
          <p14:tracePt t="66256" x="2921000" y="3556000"/>
          <p14:tracePt t="66273" x="2952750" y="3556000"/>
          <p14:tracePt t="66290" x="2965450" y="3556000"/>
          <p14:tracePt t="66307" x="2965450" y="3549650"/>
          <p14:tracePt t="66323" x="2940050" y="3543300"/>
          <p14:tracePt t="66340" x="2901950" y="3543300"/>
          <p14:tracePt t="66357" x="2857500" y="3543300"/>
          <p14:tracePt t="66373" x="2825750" y="3530600"/>
          <p14:tracePt t="66390" x="2794000" y="3505200"/>
          <p14:tracePt t="66406" x="2781300" y="3473450"/>
          <p14:tracePt t="66426" x="2781300" y="3460750"/>
          <p14:tracePt t="66442" x="2781300" y="3448050"/>
          <p14:tracePt t="66456" x="2781300" y="3441700"/>
          <p14:tracePt t="66473" x="2781300" y="3429000"/>
          <p14:tracePt t="66490" x="2781300" y="3422650"/>
          <p14:tracePt t="66507" x="2774950" y="3416300"/>
          <p14:tracePt t="66523" x="2774950" y="3403600"/>
          <p14:tracePt t="66540" x="2781300" y="3397250"/>
          <p14:tracePt t="66557" x="2794000" y="3397250"/>
          <p14:tracePt t="66573" x="2806700" y="3390900"/>
          <p14:tracePt t="66623" x="2813050" y="3390900"/>
          <p14:tracePt t="66640" x="2819400" y="3390900"/>
          <p14:tracePt t="66657" x="2819400" y="3397250"/>
          <p14:tracePt t="67911" x="2825750" y="3384550"/>
          <p14:tracePt t="67920" x="2844800" y="3359150"/>
          <p14:tracePt t="67929" x="2851150" y="3346450"/>
          <p14:tracePt t="67945" x="2844800" y="3346450"/>
          <p14:tracePt t="67956" x="2832100" y="3365500"/>
          <p14:tracePt t="67974" x="2819400" y="3384550"/>
          <p14:tracePt t="68137" x="2819400" y="3378200"/>
          <p14:tracePt t="68146" x="2819400" y="3371850"/>
          <p14:tracePt t="68156" x="2819400" y="3359150"/>
          <p14:tracePt t="68174" x="2787650" y="3346450"/>
          <p14:tracePt t="68189" x="2774950" y="3346450"/>
          <p14:tracePt t="68206" x="2768600" y="3340100"/>
          <p14:tracePt t="68256" x="2768600" y="3346450"/>
          <p14:tracePt t="68273" x="2774950" y="3346450"/>
          <p14:tracePt t="68291" x="2781300" y="3346450"/>
          <p14:tracePt t="69096" x="2781300" y="3340100"/>
          <p14:tracePt t="69103" x="2781300" y="3333750"/>
          <p14:tracePt t="69128" x="2781300" y="3327400"/>
          <p14:tracePt t="69152" x="2781300" y="3321050"/>
          <p14:tracePt t="69363" x="2787650" y="3321050"/>
          <p14:tracePt t="69487" x="2787650" y="3314700"/>
          <p14:tracePt t="69527" x="2787650" y="3308350"/>
          <p14:tracePt t="69744" x="2781300" y="3314700"/>
          <p14:tracePt t="69750" x="2774950" y="3321050"/>
          <p14:tracePt t="69765" x="2762250" y="3327400"/>
          <p14:tracePt t="69773" x="2762250" y="3333750"/>
          <p14:tracePt t="69806" x="2743200" y="3321050"/>
          <p14:tracePt t="69823" x="2736850" y="3314700"/>
          <p14:tracePt t="69840" x="2730500" y="3314700"/>
          <p14:tracePt t="69857" x="2730500" y="3327400"/>
          <p14:tracePt t="69873" x="2736850" y="3371850"/>
          <p14:tracePt t="69969" x="2743200" y="3371850"/>
          <p14:tracePt t="69975" x="2781300" y="3371850"/>
          <p14:tracePt t="69990" x="2825750" y="3378200"/>
          <p14:tracePt t="70007" x="2851150" y="3390900"/>
          <p14:tracePt t="70023" x="2851150" y="3403600"/>
          <p14:tracePt t="70040" x="2838450" y="3403600"/>
          <p14:tracePt t="70057" x="2838450" y="3397250"/>
          <p14:tracePt t="70073" x="2832100" y="3390900"/>
          <p14:tracePt t="70090" x="2832100" y="3384550"/>
          <p14:tracePt t="70106" x="2832100" y="3378200"/>
          <p14:tracePt t="70140" x="2838450" y="3365500"/>
          <p14:tracePt t="70157" x="2851150" y="3346450"/>
          <p14:tracePt t="70173" x="2882900" y="3321050"/>
          <p14:tracePt t="70190" x="2921000" y="3263900"/>
          <p14:tracePt t="70207" x="3016250" y="3111500"/>
          <p14:tracePt t="70223" x="3143250" y="2914650"/>
          <p14:tracePt t="70240" x="3340100" y="2647950"/>
          <p14:tracePt t="70257" x="3435350" y="2533650"/>
          <p14:tracePt t="70274" x="3492500" y="2463800"/>
          <p14:tracePt t="70290" x="3517900" y="2432050"/>
          <p14:tracePt t="70307" x="3524250" y="2432050"/>
          <p14:tracePt t="70499" x="3505200" y="2444750"/>
          <p14:tracePt t="70506" x="3492500" y="2463800"/>
          <p14:tracePt t="70514" x="3467100" y="2482850"/>
          <p14:tracePt t="70523" x="3448050" y="2489200"/>
          <p14:tracePt t="70540" x="3422650" y="2508250"/>
          <p14:tracePt t="70557" x="3416300" y="2514600"/>
          <p14:tracePt t="70573" x="3409950" y="2514600"/>
          <p14:tracePt t="70623" x="3403600" y="2514600"/>
          <p14:tracePt t="70796" x="3416300" y="2520950"/>
          <p14:tracePt t="70811" x="3429000" y="2533650"/>
          <p14:tracePt t="70823" x="3429000" y="2540000"/>
          <p14:tracePt t="70839" x="3441700" y="2552700"/>
          <p14:tracePt t="70856" x="3448050" y="2559050"/>
          <p14:tracePt t="70873" x="3467100" y="2565400"/>
          <p14:tracePt t="70906" x="3473450" y="2565400"/>
          <p14:tracePt t="70910" x="3479800" y="2559050"/>
          <p14:tracePt t="70940" x="3479800" y="2552700"/>
          <p14:tracePt t="71095" x="3486150" y="2546350"/>
          <p14:tracePt t="71106" x="3486150" y="2540000"/>
          <p14:tracePt t="71123" x="3498850" y="2527300"/>
          <p14:tracePt t="71140" x="3505200" y="2514600"/>
          <p14:tracePt t="71156" x="3511550" y="2508250"/>
          <p14:tracePt t="71173" x="3511550" y="2501900"/>
          <p14:tracePt t="71189" x="3517900" y="2501900"/>
          <p14:tracePt t="71223" x="3524250" y="2501900"/>
          <p14:tracePt t="71239" x="3530600" y="2489200"/>
          <p14:tracePt t="71257" x="3543300" y="2489200"/>
          <p14:tracePt t="71275" x="3556000" y="2482850"/>
          <p14:tracePt t="71289" x="3581400" y="2476500"/>
          <p14:tracePt t="71306" x="3594100" y="2476500"/>
          <p14:tracePt t="71323" x="3613150" y="2476500"/>
          <p14:tracePt t="71340" x="3625850" y="2476500"/>
          <p14:tracePt t="71356" x="3632200" y="2476500"/>
          <p14:tracePt t="71548" x="3619500" y="2476500"/>
          <p14:tracePt t="71555" x="3600450" y="2476500"/>
          <p14:tracePt t="71561" x="3556000" y="2476500"/>
          <p14:tracePt t="71574" x="3536950" y="2470150"/>
          <p14:tracePt t="71591" x="3492500" y="2470150"/>
          <p14:tracePt t="71608" x="3454400" y="2470150"/>
          <p14:tracePt t="71624" x="3416300" y="2470150"/>
          <p14:tracePt t="71641" x="3403600" y="2470150"/>
          <p14:tracePt t="71684" x="3409950" y="2470150"/>
          <p14:tracePt t="71699" x="3416300" y="2470150"/>
          <p14:tracePt t="71709" x="3422650" y="2470150"/>
          <p14:tracePt t="71724" x="3435350" y="2470150"/>
          <p14:tracePt t="71742" x="3441700" y="2470150"/>
          <p14:tracePt t="71757" x="3473450" y="2476500"/>
          <p14:tracePt t="71774" x="3511550" y="2489200"/>
          <p14:tracePt t="71791" x="3556000" y="2501900"/>
          <p14:tracePt t="71808" x="3600450" y="2520950"/>
          <p14:tracePt t="71824" x="3644900" y="2533650"/>
          <p14:tracePt t="71829" x="3663950" y="2540000"/>
          <p14:tracePt t="71840" x="3695700" y="2546350"/>
          <p14:tracePt t="71843" x="3714750" y="2552700"/>
          <p14:tracePt t="71857" x="3733800" y="2559050"/>
          <p14:tracePt t="71860" x="3740150" y="2559050"/>
          <p14:tracePt t="71873" x="3746500" y="2559050"/>
          <p14:tracePt t="71874" x="3752850" y="2559050"/>
          <p14:tracePt t="72004" x="3752850" y="2565400"/>
          <p14:tracePt t="72012" x="3746500" y="2578100"/>
          <p14:tracePt t="72022" x="3733800" y="2578100"/>
          <p14:tracePt t="72039" x="3702050" y="2603500"/>
          <p14:tracePt t="72056" x="3663950" y="2628900"/>
          <p14:tracePt t="72073" x="3625850" y="2660650"/>
          <p14:tracePt t="72090" x="3543300" y="2755900"/>
          <p14:tracePt t="72106" x="3473450" y="2832100"/>
          <p14:tracePt t="72123" x="3416300" y="2901950"/>
          <p14:tracePt t="72139" x="3397250" y="2933700"/>
          <p14:tracePt t="72156" x="3390900" y="2952750"/>
          <p14:tracePt t="72410" x="3384550" y="2952750"/>
          <p14:tracePt t="72413" x="3378200" y="2952750"/>
          <p14:tracePt t="72422" x="3359150" y="2952750"/>
          <p14:tracePt t="72439" x="3333750" y="2952750"/>
          <p14:tracePt t="72457" x="3308350" y="2952750"/>
          <p14:tracePt t="72473" x="3282950" y="2952750"/>
          <p14:tracePt t="72490" x="3263900" y="2946400"/>
          <p14:tracePt t="72506" x="3257550" y="2940050"/>
          <p14:tracePt t="72672" x="3257550" y="2933700"/>
          <p14:tracePt t="84772" x="3257550" y="2927350"/>
          <p14:tracePt t="84777" x="3276600" y="2908300"/>
          <p14:tracePt t="84789" x="3321050" y="2851150"/>
          <p14:tracePt t="84806" x="3409950" y="2755900"/>
          <p14:tracePt t="84823" x="3486150" y="2654300"/>
          <p14:tracePt t="84839" x="3556000" y="2527300"/>
          <p14:tracePt t="84858" x="3587750" y="2381250"/>
          <p14:tracePt t="84873" x="3594100" y="2292350"/>
          <p14:tracePt t="84891" x="3594100" y="2254250"/>
          <p14:tracePt t="84906" x="3594100" y="2247900"/>
          <p14:tracePt t="84908" x="3581400" y="2247900"/>
          <p14:tracePt t="84923" x="3575050" y="2247900"/>
          <p14:tracePt t="84925" x="3568700" y="2247900"/>
          <p14:tracePt t="84939" x="3562350" y="2241550"/>
          <p14:tracePt t="84957" x="3556000" y="2235200"/>
          <p14:tracePt t="84973" x="3549650" y="2228850"/>
          <p14:tracePt t="84989" x="3543300" y="2228850"/>
          <p14:tracePt t="85006" x="3517900" y="2228850"/>
          <p14:tracePt t="85023" x="3486150" y="2235200"/>
          <p14:tracePt t="85039" x="3460750" y="2241550"/>
          <p14:tracePt t="85073" x="3454400" y="2241550"/>
          <p14:tracePt t="85089" x="3448050" y="2247900"/>
          <p14:tracePt t="85106" x="3435350" y="2247900"/>
          <p14:tracePt t="85123" x="3416300" y="2254250"/>
          <p14:tracePt t="85140" x="3409950" y="2260600"/>
          <p14:tracePt t="85158" x="3403600" y="2266950"/>
          <p14:tracePt t="85173" x="3378200" y="2273300"/>
          <p14:tracePt t="85189" x="3352800" y="2298700"/>
          <p14:tracePt t="85206" x="3321050" y="2311400"/>
          <p14:tracePt t="85223" x="3314700" y="2317750"/>
          <p14:tracePt t="85273" x="3308350" y="2317750"/>
          <p14:tracePt t="85290" x="3302000" y="2324100"/>
          <p14:tracePt t="85307" x="3289300" y="2324100"/>
          <p14:tracePt t="85323" x="3282950" y="2330450"/>
          <p14:tracePt t="85340" x="3276600" y="2330450"/>
          <p14:tracePt t="85373" x="3270250" y="2330450"/>
          <p14:tracePt t="85390" x="3263900" y="2336800"/>
          <p14:tracePt t="85426" x="3257550" y="2336800"/>
          <p14:tracePt t="85474" x="3238500" y="2343150"/>
          <p14:tracePt t="85490" x="3213100" y="2343150"/>
          <p14:tracePt t="85507" x="3206750" y="2349500"/>
          <p14:tracePt t="85602" x="3200400" y="2349500"/>
          <p14:tracePt t="85609" x="3194050" y="2349500"/>
          <p14:tracePt t="85686" x="3194050" y="2355850"/>
          <p14:tracePt t="85709" x="3187700" y="2355850"/>
          <p14:tracePt t="85861" x="3200400" y="2355850"/>
          <p14:tracePt t="85869" x="3206750" y="2355850"/>
          <p14:tracePt t="85878" x="3213100" y="2355850"/>
          <p14:tracePt t="85891" x="3219450" y="2355850"/>
          <p14:tracePt t="85908" x="3244850" y="2355850"/>
          <p14:tracePt t="85925" x="3263900" y="2355850"/>
          <p14:tracePt t="85941" x="3282950" y="2355850"/>
          <p14:tracePt t="85958" x="3302000" y="2355850"/>
          <p14:tracePt t="85974" x="3314700" y="2355850"/>
          <p14:tracePt t="85991" x="3333750" y="2355850"/>
          <p14:tracePt t="86007" x="3346450" y="2355850"/>
          <p14:tracePt t="86023" x="3371850" y="2355850"/>
          <p14:tracePt t="86040" x="3403600" y="2362200"/>
          <p14:tracePt t="86043" x="3416300" y="2368550"/>
          <p14:tracePt t="86057" x="3429000" y="2381250"/>
          <p14:tracePt t="86073" x="3479800" y="2393950"/>
          <p14:tracePt t="86090" x="3498850" y="2393950"/>
          <p14:tracePt t="86107" x="3517900" y="2400300"/>
          <p14:tracePt t="86125" x="3543300" y="2400300"/>
          <p14:tracePt t="86140" x="3556000" y="2400300"/>
          <p14:tracePt t="86157" x="3562350" y="2400300"/>
          <p14:tracePt t="86174" x="3575050" y="2393950"/>
          <p14:tracePt t="86190" x="3581400" y="2393950"/>
          <p14:tracePt t="86206" x="3587750" y="2393950"/>
          <p14:tracePt t="86224" x="3606800" y="2393950"/>
          <p14:tracePt t="86240" x="3625850" y="2393950"/>
          <p14:tracePt t="86257" x="3657600" y="2393950"/>
          <p14:tracePt t="86275" x="3695700" y="2393950"/>
          <p14:tracePt t="86290" x="3714750" y="2393950"/>
          <p14:tracePt t="86307" x="3727450" y="2393950"/>
          <p14:tracePt t="86323" x="3733800" y="2393950"/>
          <p14:tracePt t="86487" x="3727450" y="2393950"/>
          <p14:tracePt t="86502" x="3721100" y="2400300"/>
          <p14:tracePt t="86540" x="3721100" y="2406650"/>
          <p14:tracePt t="86558" x="3714750" y="2413000"/>
          <p14:tracePt t="86576" x="3714750" y="2419350"/>
          <p14:tracePt t="86590" x="3708400" y="2419350"/>
          <p14:tracePt t="86607" x="3708400" y="2438400"/>
          <p14:tracePt t="86624" x="3702050" y="2451100"/>
          <p14:tracePt t="86640" x="3695700" y="2482850"/>
          <p14:tracePt t="86657" x="3689350" y="2514600"/>
          <p14:tracePt t="86674" x="3676650" y="2540000"/>
          <p14:tracePt t="86690" x="3651250" y="2571750"/>
          <p14:tracePt t="86996" x="3651250" y="2584450"/>
          <p14:tracePt t="87008" x="3651250" y="2590800"/>
          <p14:tracePt t="87036" x="3651250" y="2597150"/>
          <p14:tracePt t="87042" x="3657600" y="2603500"/>
          <p14:tracePt t="87057" x="3670300" y="2603500"/>
          <p14:tracePt t="87074" x="3683000" y="2609850"/>
          <p14:tracePt t="87091" x="3695700" y="2616200"/>
          <p14:tracePt t="87123" x="3689350" y="2616200"/>
          <p14:tracePt t="87140" x="3670300" y="2609850"/>
          <p14:tracePt t="87159" x="3663950" y="2609850"/>
          <p14:tracePt t="87176" x="3663950" y="2603500"/>
          <p14:tracePt t="87207" x="3657600" y="2603500"/>
          <p14:tracePt t="87223" x="3657600" y="2609850"/>
          <p14:tracePt t="87226" x="3657600" y="2616200"/>
          <p14:tracePt t="87257" x="3651250" y="2622550"/>
          <p14:tracePt t="87273" x="3651250" y="2628900"/>
          <p14:tracePt t="87307" x="3651250" y="2603500"/>
          <p14:tracePt t="87323" x="3651250" y="2578100"/>
          <p14:tracePt t="87340" x="3651250" y="2565400"/>
          <p14:tracePt t="87357" x="3657600" y="2552700"/>
          <p14:tracePt t="87390" x="3663950" y="2546350"/>
          <p14:tracePt t="87501" x="3676650" y="2546350"/>
          <p14:tracePt t="87508" x="3689350" y="2546350"/>
          <p14:tracePt t="87523" x="3702050" y="2552700"/>
          <p14:tracePt t="87540" x="3733800" y="2559050"/>
          <p14:tracePt t="87557" x="3784600" y="2565400"/>
          <p14:tracePt t="87573" x="3803650" y="2571750"/>
          <p14:tracePt t="87590" x="3810000" y="2571750"/>
          <p14:tracePt t="87607" x="3822700" y="2571750"/>
          <p14:tracePt t="87623" x="3829050" y="2571750"/>
          <p14:tracePt t="87640" x="3848100" y="2578100"/>
          <p14:tracePt t="87657" x="3854450" y="2584450"/>
          <p14:tracePt t="87673" x="3860800" y="2584450"/>
          <p14:tracePt t="87768" x="3867150" y="2584450"/>
          <p14:tracePt t="87774" x="3867150" y="2590800"/>
          <p14:tracePt t="87792" x="3873500" y="2590800"/>
          <p14:tracePt t="87809" x="3886200" y="2597150"/>
          <p14:tracePt t="87823" x="3898900" y="2597150"/>
          <p14:tracePt t="87840" x="3905250" y="2609850"/>
          <p14:tracePt t="87857" x="3924300" y="2635250"/>
          <p14:tracePt t="87873" x="3930650" y="2692400"/>
          <p14:tracePt t="87890" x="3937000" y="2781300"/>
          <p14:tracePt t="87907" x="3937000" y="2876550"/>
          <p14:tracePt t="87923" x="3905250" y="3028950"/>
          <p14:tracePt t="87942" x="3860800" y="3168650"/>
          <p14:tracePt t="87959" x="3810000" y="3314700"/>
          <p14:tracePt t="87976" x="3733800" y="3473450"/>
          <p14:tracePt t="87992" x="3632200" y="3651250"/>
          <p14:tracePt t="88009" x="3600450" y="3689350"/>
          <p14:tracePt t="88023" x="3594100" y="3702050"/>
          <p14:tracePt t="88099" x="3587750" y="3702050"/>
          <p14:tracePt t="88106" x="3587750" y="3708400"/>
          <p14:tracePt t="88123" x="3575050" y="3714750"/>
          <p14:tracePt t="88140" x="3549650" y="3721100"/>
          <p14:tracePt t="88157" x="3524250" y="3721100"/>
          <p14:tracePt t="88172" x="3505200" y="3727450"/>
          <p14:tracePt t="88190" x="3492500" y="3727450"/>
          <p14:tracePt t="88206" x="3486150" y="3727450"/>
          <p14:tracePt t="88223" x="3479800" y="3727450"/>
          <p14:tracePt t="88240" x="3473450" y="3733800"/>
          <p14:tracePt t="88258" x="3467100" y="3740150"/>
          <p14:tracePt t="88273" x="3448050" y="3746500"/>
          <p14:tracePt t="88290" x="3429000" y="3759200"/>
          <p14:tracePt t="88307" x="3409950" y="3765550"/>
          <p14:tracePt t="97605" x="3575050" y="3435350"/>
          <p14:tracePt t="97611" x="3841750" y="2806700"/>
          <p14:tracePt t="97623" x="4114800" y="2203450"/>
          <p14:tracePt t="97640" x="4648200" y="971550"/>
          <p14:tracePt t="97656" x="5181600" y="0"/>
          <p14:tracePt t="97673" x="5778500" y="0"/>
          <p14:tracePt t="97689" x="6254750" y="0"/>
          <p14:tracePt t="97706" x="6565900" y="0"/>
          <p14:tracePt t="97723" x="6724650" y="0"/>
          <p14:tracePt t="97739" x="6756400" y="0"/>
          <p14:tracePt t="97879" x="6731000" y="69850"/>
          <p14:tracePt t="97885" x="6661150" y="292100"/>
          <p14:tracePt t="97893" x="6534150" y="806450"/>
          <p14:tracePt t="97906" x="6381750" y="1460500"/>
          <p14:tracePt t="97923" x="6076950" y="2489200"/>
          <p14:tracePt t="97926" x="5975350" y="2781300"/>
          <p14:tracePt t="97939" x="5905500" y="2990850"/>
          <p14:tracePt t="97956" x="5822950" y="3181350"/>
          <p14:tracePt t="97973" x="5759450" y="3302000"/>
          <p14:tracePt t="97989" x="5702300" y="3416300"/>
          <p14:tracePt t="98006" x="5454650" y="3765550"/>
          <p14:tracePt t="98023" x="5378450" y="3873500"/>
          <p14:tracePt t="98216" x="5391150" y="3867150"/>
          <p14:tracePt t="98224" x="5441950" y="3822700"/>
          <p14:tracePt t="98231" x="5486400" y="3784600"/>
          <p14:tracePt t="98241" x="5537200" y="3727450"/>
          <p14:tracePt t="98256" x="5607050" y="3606800"/>
          <p14:tracePt t="98273" x="5619750" y="3524250"/>
          <p14:tracePt t="98290" x="5600700" y="3397250"/>
          <p14:tracePt t="98307" x="5403850" y="3219450"/>
          <p14:tracePt t="98323" x="5245100" y="3143250"/>
          <p14:tracePt t="98339" x="5118100" y="3098800"/>
          <p14:tracePt t="98358" x="5022850" y="3079750"/>
          <p14:tracePt t="98376" x="5003800" y="3073400"/>
          <p14:tracePt t="98389" x="4997450" y="3067050"/>
          <p14:tracePt t="98423" x="4991100" y="3060700"/>
          <p14:tracePt t="98428" x="4984750" y="3054350"/>
          <p14:tracePt t="98439" x="4978400" y="3035300"/>
          <p14:tracePt t="98456" x="4927600" y="2959100"/>
          <p14:tracePt t="98458" x="4889500" y="2927350"/>
          <p14:tracePt t="98473" x="4864100" y="2908300"/>
          <p14:tracePt t="98491" x="4749800" y="2844800"/>
          <p14:tracePt t="98506" x="4686300" y="2787650"/>
          <p14:tracePt t="98523" x="4622800" y="2743200"/>
          <p14:tracePt t="98540" x="4597400" y="2736850"/>
          <p14:tracePt t="98559" x="4597400" y="2711450"/>
          <p14:tracePt t="98884" x="4629150" y="2711450"/>
          <p14:tracePt t="98892" x="4654550" y="2724150"/>
          <p14:tracePt t="98900" x="4679950" y="2724150"/>
          <p14:tracePt t="98908" x="4711700" y="2730500"/>
          <p14:tracePt t="98923" x="4730750" y="2736850"/>
          <p14:tracePt t="98926" x="4775200" y="2736850"/>
          <p14:tracePt t="98940" x="4813300" y="2743200"/>
          <p14:tracePt t="98957" x="4826000" y="2755900"/>
          <p14:tracePt t="98990" x="4800600" y="2774950"/>
          <p14:tracePt t="98993" x="4787900" y="2781300"/>
          <p14:tracePt t="99007" x="4762500" y="2787650"/>
          <p14:tracePt t="99024" x="4743450" y="2787650"/>
          <p14:tracePt t="99039" x="4737100" y="2787650"/>
          <p14:tracePt t="99134" x="4737100" y="2781300"/>
          <p14:tracePt t="99159" x="4737100" y="2774950"/>
          <p14:tracePt t="99166" x="4737100" y="2743200"/>
          <p14:tracePt t="99175" x="4737100" y="2724150"/>
          <p14:tracePt t="99189" x="4737100" y="2686050"/>
          <p14:tracePt t="99206" x="4737100" y="2660650"/>
          <p14:tracePt t="99223" x="4737100" y="2628900"/>
          <p14:tracePt t="99239" x="4730750" y="2590800"/>
          <p14:tracePt t="99256" x="4705350" y="2527300"/>
          <p14:tracePt t="99273" x="4699000" y="2514600"/>
          <p14:tracePt t="99289" x="4692650" y="2508250"/>
          <p14:tracePt t="99432" x="4679950" y="2520950"/>
          <p14:tracePt t="99440" x="4667250" y="2540000"/>
          <p14:tracePt t="99456" x="4660900" y="2571750"/>
          <p14:tracePt t="99473" x="4660900" y="2590800"/>
          <p14:tracePt t="99489" x="4660900" y="2597150"/>
          <p14:tracePt t="99506" x="4654550" y="2597150"/>
          <p14:tracePt t="99524" x="4654550" y="2609850"/>
          <p14:tracePt t="99540" x="4648200" y="2616200"/>
          <p14:tracePt t="99556" x="4648200" y="2622550"/>
          <p14:tracePt t="99573" x="4648200" y="2641600"/>
          <p14:tracePt t="99591" x="4648200" y="2654300"/>
          <p14:tracePt t="99659" x="4641850" y="2654300"/>
          <p14:tracePt t="99690" x="4635500" y="2654300"/>
          <p14:tracePt t="99698" x="4629150" y="2654300"/>
          <p14:tracePt t="99706" x="4629150" y="2660650"/>
          <p14:tracePt t="99723" x="4616450" y="2686050"/>
          <p14:tracePt t="99741" x="4591050" y="2762250"/>
          <p14:tracePt t="99756" x="4565650" y="2857500"/>
          <p14:tracePt t="99773" x="4565650" y="2933700"/>
          <p14:tracePt t="99789" x="4578350" y="3009900"/>
          <p14:tracePt t="99806" x="4597400" y="3073400"/>
          <p14:tracePt t="99823" x="4641850" y="3194050"/>
          <p14:tracePt t="99839" x="4679950" y="3289300"/>
          <p14:tracePt t="99856" x="4718050" y="3378200"/>
          <p14:tracePt t="99873" x="4762500" y="3486150"/>
          <p14:tracePt t="99890" x="4800600" y="3530600"/>
          <p14:tracePt t="99906" x="4851400" y="3575050"/>
          <p14:tracePt t="99924" x="4883150" y="3594100"/>
          <p14:tracePt t="99939" x="4914900" y="3625850"/>
          <p14:tracePt t="99957" x="4953000" y="3663950"/>
          <p14:tracePt t="99973" x="4991100" y="3670300"/>
          <p14:tracePt t="99989" x="5067300" y="3676650"/>
          <p14:tracePt t="100006" x="5149850" y="3689350"/>
          <p14:tracePt t="100024" x="5270500" y="3695700"/>
          <p14:tracePt t="100039" x="5346700" y="3702050"/>
          <p14:tracePt t="100056" x="5410200" y="3702050"/>
          <p14:tracePt t="100073" x="5467350" y="3689350"/>
          <p14:tracePt t="100091" x="5518150" y="3644900"/>
          <p14:tracePt t="100108" x="5619750" y="3568700"/>
          <p14:tracePt t="100123" x="5632450" y="3549650"/>
          <p14:tracePt t="100141" x="5683250" y="3517900"/>
          <p14:tracePt t="100156" x="5708650" y="3486150"/>
          <p14:tracePt t="100173" x="5727700" y="3441700"/>
          <p14:tracePt t="100189" x="5765800" y="3340100"/>
          <p14:tracePt t="100206" x="5791200" y="3206750"/>
          <p14:tracePt t="100223" x="5784850" y="3009900"/>
          <p14:tracePt t="100239" x="5721350" y="2882900"/>
          <p14:tracePt t="100256" x="5664200" y="2787650"/>
          <p14:tracePt t="100274" x="5613400" y="2717800"/>
          <p14:tracePt t="100289" x="5549900" y="2641600"/>
          <p14:tracePt t="100306" x="5511800" y="2597150"/>
          <p14:tracePt t="100323" x="5467350" y="2552700"/>
          <p14:tracePt t="100339" x="5429250" y="2533650"/>
          <p14:tracePt t="100358" x="5384800" y="2520950"/>
          <p14:tracePt t="100373" x="5340350" y="2514600"/>
          <p14:tracePt t="100389" x="5283200" y="2508250"/>
          <p14:tracePt t="100406" x="5168900" y="2514600"/>
          <p14:tracePt t="100423" x="5048250" y="2559050"/>
          <p14:tracePt t="100439" x="4940300" y="2622550"/>
          <p14:tracePt t="100456" x="4826000" y="2698750"/>
          <p14:tracePt t="100474" x="4749800" y="2755900"/>
          <p14:tracePt t="100489" x="4718050" y="2787650"/>
          <p14:tracePt t="100506" x="4699000" y="2806700"/>
          <p14:tracePt t="100523" x="4686300" y="2825750"/>
          <p14:tracePt t="100540" x="4686300" y="2832100"/>
          <p14:tracePt t="100556" x="4686300" y="2838450"/>
          <p14:tracePt t="100573" x="4699000" y="2838450"/>
          <p14:tracePt t="100589" x="4724400" y="2863850"/>
          <p14:tracePt t="100606" x="4743450" y="2882900"/>
          <p14:tracePt t="100623" x="4762500" y="2889250"/>
          <p14:tracePt t="100639" x="4762500" y="2876550"/>
          <p14:tracePt t="100826" x="4775200" y="2876550"/>
          <p14:tracePt t="100833" x="4781550" y="2876550"/>
          <p14:tracePt t="100865" x="4762500" y="2876550"/>
          <p14:tracePt t="100874" x="4743450" y="2876550"/>
          <p14:tracePt t="100889" x="4718050" y="2876550"/>
          <p14:tracePt t="100906" x="4686300" y="2863850"/>
          <p14:tracePt t="100923" x="4686300" y="2857500"/>
          <p14:tracePt t="100939" x="4686300" y="2844800"/>
          <p14:tracePt t="100973" x="4692650" y="2844800"/>
          <p14:tracePt t="100989" x="4699000" y="2844800"/>
          <p14:tracePt t="101006" x="4711700" y="2838450"/>
          <p14:tracePt t="101056" x="4724400" y="2832100"/>
          <p14:tracePt t="101073" x="4737100" y="2825750"/>
          <p14:tracePt t="101089" x="4768850" y="2806700"/>
          <p14:tracePt t="101106" x="4775200" y="2794000"/>
          <p14:tracePt t="101123" x="4806950" y="2774950"/>
          <p14:tracePt t="101140" x="4845050" y="2749550"/>
          <p14:tracePt t="101156" x="4851400" y="2743200"/>
          <p14:tracePt t="102146" x="4851400" y="2749550"/>
          <p14:tracePt t="102153" x="4851400" y="2794000"/>
          <p14:tracePt t="102161" x="4857750" y="2819400"/>
          <p14:tracePt t="102173" x="4870450" y="2844800"/>
          <p14:tracePt t="102189" x="4902200" y="2914650"/>
          <p14:tracePt t="102206" x="4908550" y="2959100"/>
          <p14:tracePt t="102365" x="4933950" y="2952750"/>
          <p14:tracePt t="102373" x="4978400" y="2940050"/>
          <p14:tracePt t="102389" x="5022850" y="2940050"/>
          <p14:tracePt t="102407" x="5111750" y="2965450"/>
          <p14:tracePt t="102423" x="5175250" y="2997200"/>
          <p14:tracePt t="102439" x="5200650" y="3048000"/>
          <p14:tracePt t="102458" x="5207000" y="3048000"/>
          <p14:tracePt t="102490" x="5207000" y="3054350"/>
          <p14:tracePt t="102524" x="5207000" y="3060700"/>
          <p14:tracePt t="102598" x="5181600" y="3079750"/>
          <p14:tracePt t="102625" x="5162550" y="3086100"/>
          <p14:tracePt t="102641" x="5118100" y="3105150"/>
          <p14:tracePt t="102658" x="5060950" y="3117850"/>
          <p14:tracePt t="102675" x="5010150" y="3124200"/>
          <p14:tracePt t="102697" x="4959350" y="3124200"/>
          <p14:tracePt t="102709" x="4946650" y="3124200"/>
          <p14:tracePt t="102711" x="4940300" y="3130550"/>
          <p14:tracePt t="103822" x="4940300" y="3136900"/>
          <p14:tracePt t="103830" x="4940300" y="3155950"/>
          <p14:tracePt t="103839" x="4933950" y="3187700"/>
          <p14:tracePt t="103856" x="4933950" y="3213100"/>
          <p14:tracePt t="104054" x="4933950" y="3200400"/>
          <p14:tracePt t="104064" x="4965700" y="3143250"/>
          <p14:tracePt t="104072" x="4991100" y="3098800"/>
          <p14:tracePt t="104090" x="5022850" y="3054350"/>
          <p14:tracePt t="104106" x="5073650" y="3009900"/>
          <p14:tracePt t="104123" x="5099050" y="2984500"/>
          <p14:tracePt t="104156" x="5086350" y="2978150"/>
          <p14:tracePt t="104173" x="5067300" y="2971800"/>
          <p14:tracePt t="104189" x="5054600" y="2965450"/>
          <p14:tracePt t="104223" x="5048250" y="2959100"/>
          <p14:tracePt t="104240" x="5041900" y="2959100"/>
          <p14:tracePt t="104256" x="5003800" y="2927350"/>
          <p14:tracePt t="104273" x="4972050" y="2908300"/>
          <p14:tracePt t="104290" x="4921250" y="2889250"/>
          <p14:tracePt t="104306" x="4845050" y="2857500"/>
          <p14:tracePt t="104323" x="4775200" y="2825750"/>
          <p14:tracePt t="104340" x="4711700" y="2794000"/>
          <p14:tracePt t="104357" x="4699000" y="2774950"/>
          <p14:tracePt t="104373" x="4699000" y="2743200"/>
          <p14:tracePt t="104389" x="4699000" y="2724150"/>
          <p14:tracePt t="104406" x="4699000" y="2705100"/>
          <p14:tracePt t="104423" x="4699000" y="2692400"/>
          <p14:tracePt t="104440" x="4692650" y="2686050"/>
          <p14:tracePt t="104506" x="4692650" y="2711450"/>
          <p14:tracePt t="104513" x="4692650" y="2768600"/>
          <p14:tracePt t="104522" x="4705350" y="2825750"/>
          <p14:tracePt t="104541" x="4743450" y="3009900"/>
          <p14:tracePt t="104556" x="4787900" y="3136900"/>
          <p14:tracePt t="104573" x="4895850" y="3302000"/>
          <p14:tracePt t="104589" x="5010150" y="3397250"/>
          <p14:tracePt t="104606" x="5124450" y="3467100"/>
          <p14:tracePt t="104623" x="5232400" y="3505200"/>
          <p14:tracePt t="104639" x="5276850" y="3517900"/>
          <p14:tracePt t="104657" x="5321300" y="3517900"/>
          <p14:tracePt t="104673" x="5340350" y="3517900"/>
          <p14:tracePt t="104689" x="5359400" y="3492500"/>
          <p14:tracePt t="104706" x="5372100" y="3460750"/>
          <p14:tracePt t="104723" x="5384800" y="3441700"/>
          <p14:tracePt t="104739" x="5410200" y="3390900"/>
          <p14:tracePt t="104756" x="5480050" y="3308350"/>
          <p14:tracePt t="104773" x="5568950" y="3206750"/>
          <p14:tracePt t="104789" x="5657850" y="3086100"/>
          <p14:tracePt t="104806" x="5715000" y="2997200"/>
          <p14:tracePt t="104823" x="5734050" y="2933700"/>
          <p14:tracePt t="104839" x="5734050" y="2921000"/>
          <p14:tracePt t="104857" x="5727700" y="2921000"/>
          <p14:tracePt t="104873" x="5721350" y="2921000"/>
          <p14:tracePt t="104889" x="5708650" y="2921000"/>
          <p14:tracePt t="104906" x="5676900" y="2946400"/>
          <p14:tracePt t="104923" x="5619750" y="3048000"/>
          <p14:tracePt t="104925" x="5594350" y="3111500"/>
          <p14:tracePt t="104940" x="5492750" y="3308350"/>
          <p14:tracePt t="104956" x="5416550" y="3473450"/>
          <p14:tracePt t="104973" x="5359400" y="3594100"/>
          <p14:tracePt t="104990" x="5346700" y="3638550"/>
          <p14:tracePt t="105056" x="5346700" y="3587750"/>
          <p14:tracePt t="105073" x="5346700" y="3492500"/>
          <p14:tracePt t="105089" x="5314950" y="3403600"/>
          <p14:tracePt t="105106" x="5219700" y="3289300"/>
          <p14:tracePt t="105123" x="5067300" y="3181350"/>
          <p14:tracePt t="105139" x="4832350" y="3086100"/>
          <p14:tracePt t="105157" x="4546600" y="3035300"/>
          <p14:tracePt t="105173" x="4229100" y="3028950"/>
          <p14:tracePt t="105190" x="4070350" y="3054350"/>
          <p14:tracePt t="105206" x="4006850" y="3079750"/>
          <p14:tracePt t="105385" x="4006850" y="3067050"/>
          <p14:tracePt t="105391" x="4006850" y="3048000"/>
          <p14:tracePt t="105406" x="4006850" y="3022600"/>
          <p14:tracePt t="105423" x="4025900" y="2965450"/>
          <p14:tracePt t="105426" x="4051300" y="2940050"/>
          <p14:tracePt t="105439" x="4152900" y="2889250"/>
          <p14:tracePt t="105456" x="4184650" y="2876550"/>
          <p14:tracePt t="105474" x="4191000" y="2876550"/>
          <p14:tracePt t="105491" x="4197350" y="2876550"/>
          <p14:tracePt t="105506" x="4222750" y="2870200"/>
          <p14:tracePt t="105524" x="4241800" y="2857500"/>
          <p14:tracePt t="105539" x="4267200" y="2844800"/>
          <p14:tracePt t="105556" x="4318000" y="2832100"/>
          <p14:tracePt t="105573" x="4349750" y="2819400"/>
          <p14:tracePt t="105589" x="4387850" y="2800350"/>
          <p14:tracePt t="105606" x="4438650" y="2794000"/>
          <p14:tracePt t="105623" x="4489450" y="2794000"/>
          <p14:tracePt t="105640" x="4527550" y="2794000"/>
          <p14:tracePt t="105656" x="4572000" y="2794000"/>
          <p14:tracePt t="105673" x="4622800" y="2794000"/>
          <p14:tracePt t="105675" x="4648200" y="2794000"/>
          <p14:tracePt t="105689" x="4705350" y="2806700"/>
          <p14:tracePt t="105706" x="4768850" y="2813050"/>
          <p14:tracePt t="105723" x="4832350" y="2825750"/>
          <p14:tracePt t="105740" x="4902200" y="2832100"/>
          <p14:tracePt t="105756" x="4946650" y="2832100"/>
          <p14:tracePt t="105773" x="4978400" y="2832100"/>
          <p14:tracePt t="105789" x="5010150" y="2832100"/>
          <p14:tracePt t="105806" x="5041900" y="2832100"/>
          <p14:tracePt t="105823" x="5067300" y="2832100"/>
          <p14:tracePt t="105839" x="5099050" y="2819400"/>
          <p14:tracePt t="105856" x="5118100" y="2813050"/>
          <p14:tracePt t="105873" x="5130800" y="2813050"/>
          <p14:tracePt t="105890" x="5124450" y="2800350"/>
          <p14:tracePt t="105906" x="5099050" y="2800350"/>
          <p14:tracePt t="105923" x="5048250" y="2787650"/>
          <p14:tracePt t="105939" x="4953000" y="2800350"/>
          <p14:tracePt t="106069" x="4953000" y="2787650"/>
          <p14:tracePt t="106075" x="4953000" y="2768600"/>
          <p14:tracePt t="106091" x="4965700" y="2762250"/>
          <p14:tracePt t="106106" x="4991100" y="2743200"/>
          <p14:tracePt t="106123" x="5010150" y="2743200"/>
          <p14:tracePt t="106139" x="5003800" y="2743200"/>
          <p14:tracePt t="106156" x="4933950" y="2768600"/>
          <p14:tracePt t="106173" x="4914900" y="2774950"/>
          <p14:tracePt t="106189" x="4826000" y="2794000"/>
          <p14:tracePt t="106206" x="4787900" y="2800350"/>
          <p14:tracePt t="106223" x="4756150" y="2813050"/>
          <p14:tracePt t="106239" x="4749800" y="2819400"/>
          <p14:tracePt t="106256" x="4743450" y="2819400"/>
          <p14:tracePt t="106343" x="4743450" y="2825750"/>
          <p14:tracePt t="106350" x="4762500" y="2863850"/>
          <p14:tracePt t="106358" x="4813300" y="2921000"/>
          <p14:tracePt t="106372" x="4851400" y="2959100"/>
          <p14:tracePt t="106389" x="5010150" y="3092450"/>
          <p14:tracePt t="106406" x="5168900" y="3117850"/>
          <p14:tracePt t="106423" x="5346700" y="3117850"/>
          <p14:tracePt t="106440" x="5480050" y="3105150"/>
          <p14:tracePt t="106456" x="5588000" y="3098800"/>
          <p14:tracePt t="106473" x="5651500" y="3079750"/>
          <p14:tracePt t="106489" x="5683250" y="3067050"/>
          <p14:tracePt t="106506" x="5702300" y="3054350"/>
          <p14:tracePt t="106523" x="5708650" y="3048000"/>
          <p14:tracePt t="106540" x="5715000" y="3041650"/>
          <p14:tracePt t="106556" x="5721350" y="3035300"/>
          <p14:tracePt t="106590" x="5740400" y="3016250"/>
          <p14:tracePt t="106606" x="5765800" y="3003550"/>
          <p14:tracePt t="106623" x="5816600" y="2978150"/>
          <p14:tracePt t="106640" x="5854700" y="2965450"/>
          <p14:tracePt t="106657" x="5880100" y="2952750"/>
          <p14:tracePt t="106706" x="5873750" y="2952750"/>
          <p14:tracePt t="106723" x="5829300" y="2952750"/>
          <p14:tracePt t="106739" x="5797550" y="2952750"/>
          <p14:tracePt t="106756" x="5772150" y="2952750"/>
          <p14:tracePt t="106773" x="5746750" y="2952750"/>
          <p14:tracePt t="106789" x="5708650" y="2952750"/>
          <p14:tracePt t="106806" x="5664200" y="2946400"/>
          <p14:tracePt t="106823" x="5619750" y="2933700"/>
          <p14:tracePt t="106839" x="5607050" y="2927350"/>
          <p14:tracePt t="106856" x="5600700" y="2921000"/>
          <p14:tracePt t="106873" x="5588000" y="2921000"/>
          <p14:tracePt t="106923" x="5581650" y="2921000"/>
          <p14:tracePt t="106958" x="5575300" y="2921000"/>
          <p14:tracePt t="106992" x="5575300" y="2927350"/>
          <p14:tracePt t="107008" x="5568950" y="2927350"/>
          <p14:tracePt t="107025" x="5543550" y="2933700"/>
          <p14:tracePt t="107040" x="5448300" y="2933700"/>
          <p14:tracePt t="107057" x="5314950" y="2933700"/>
          <p14:tracePt t="107073" x="5143500" y="2914650"/>
          <p14:tracePt t="107090" x="4959350" y="2901950"/>
          <p14:tracePt t="107107" x="4864100" y="2889250"/>
          <p14:tracePt t="107124" x="4813300" y="2882900"/>
          <p14:tracePt t="107140" x="4806950" y="2882900"/>
          <p14:tracePt t="107214" x="4800600" y="2882900"/>
          <p14:tracePt t="107246" x="4794250" y="2882900"/>
          <p14:tracePt t="107257" x="4787900" y="2889250"/>
          <p14:tracePt t="107273" x="4775200" y="2895600"/>
          <p14:tracePt t="107290" x="4762500" y="2914650"/>
          <p14:tracePt t="107307" x="4743450" y="2927350"/>
          <p14:tracePt t="107324" x="4730750" y="2959100"/>
          <p14:tracePt t="107340" x="4699000" y="3016250"/>
          <p14:tracePt t="107357" x="4699000" y="3028950"/>
          <p14:tracePt t="107374" x="4699000" y="3041650"/>
          <p14:tracePt t="107390" x="4724400" y="3048000"/>
          <p14:tracePt t="107407" x="4749800" y="3060700"/>
          <p14:tracePt t="107424" x="4787900" y="3060700"/>
          <p14:tracePt t="107440" x="4813300" y="3067050"/>
          <p14:tracePt t="107457" x="4819650" y="3067050"/>
          <p14:tracePt t="107474" x="4826000" y="3073400"/>
          <p14:tracePt t="107476" x="4826000" y="3079750"/>
          <p14:tracePt t="107491" x="4826000" y="3086100"/>
          <p14:tracePt t="107507" x="4826000" y="3124200"/>
          <p14:tracePt t="107524" x="4826000" y="3187700"/>
          <p14:tracePt t="107540" x="4832350" y="3289300"/>
          <p14:tracePt t="107557" x="4838700" y="3384550"/>
          <p14:tracePt t="107574" x="4851400" y="3473450"/>
          <p14:tracePt t="107590" x="4883150" y="3581400"/>
          <p14:tracePt t="107607" x="4972050" y="3721100"/>
          <p14:tracePt t="107624" x="5048250" y="3778250"/>
          <p14:tracePt t="107640" x="5143500" y="3803650"/>
          <p14:tracePt t="107657" x="5257800" y="3803650"/>
          <p14:tracePt t="107673" x="5359400" y="3784600"/>
          <p14:tracePt t="107690" x="5441950" y="3733800"/>
          <p14:tracePt t="107707" x="5505450" y="3676650"/>
          <p14:tracePt t="107724" x="5568950" y="3594100"/>
          <p14:tracePt t="107740" x="5613400" y="3473450"/>
          <p14:tracePt t="107757" x="5651500" y="3308350"/>
          <p14:tracePt t="107774" x="5664200" y="3213100"/>
          <p14:tracePt t="107790" x="5670550" y="3168650"/>
          <p14:tracePt t="107807" x="5670550" y="3143250"/>
          <p14:tracePt t="107824" x="5670550" y="3130550"/>
          <p14:tracePt t="107840" x="5670550" y="3124200"/>
          <p14:tracePt t="107979" x="5676900" y="3117850"/>
          <p14:tracePt t="107985" x="5683250" y="3111500"/>
          <p14:tracePt t="108007" x="5689600" y="3105150"/>
          <p14:tracePt t="108023" x="5702300" y="3086100"/>
          <p14:tracePt t="108027" x="5715000" y="3079750"/>
          <p14:tracePt t="108041" x="5721350" y="3060700"/>
          <p14:tracePt t="108057" x="5740400" y="3041650"/>
          <p14:tracePt t="108060" x="5740400" y="3028950"/>
          <p14:tracePt t="108073" x="5746750" y="3022600"/>
          <p14:tracePt t="108092" x="5753100" y="3003550"/>
          <p14:tracePt t="108107" x="5753100" y="2997200"/>
          <p14:tracePt t="108124" x="5759450" y="2997200"/>
          <p14:tracePt t="108173" x="5746750" y="3003550"/>
          <p14:tracePt t="108190" x="5734050" y="3022600"/>
          <p14:tracePt t="108207" x="5721350" y="3041650"/>
          <p14:tracePt t="108224" x="5695950" y="3073400"/>
          <p14:tracePt t="108240" x="5651500" y="3155950"/>
          <p14:tracePt t="108257" x="5632450" y="3213100"/>
          <p14:tracePt t="108274" x="5607050" y="3282950"/>
          <p14:tracePt t="108290" x="5549900" y="3384550"/>
          <p14:tracePt t="108307" x="5473700" y="3492500"/>
          <p14:tracePt t="108324" x="5397500" y="3549650"/>
          <p14:tracePt t="108340" x="5308600" y="3613150"/>
          <p14:tracePt t="108357" x="5219700" y="3651250"/>
          <p14:tracePt t="108373" x="5149850" y="3676650"/>
          <p14:tracePt t="108390" x="5111750" y="3689350"/>
          <p14:tracePt t="108407" x="5060950" y="3689350"/>
          <p14:tracePt t="108423" x="5029200" y="3689350"/>
          <p14:tracePt t="108440" x="4978400" y="3632200"/>
          <p14:tracePt t="108457" x="4940300" y="3562350"/>
          <p14:tracePt t="108474" x="4895850" y="3498850"/>
          <p14:tracePt t="108490" x="4870450" y="3429000"/>
          <p14:tracePt t="108507" x="4838700" y="3352800"/>
          <p14:tracePt t="108524" x="4800600" y="3244850"/>
          <p14:tracePt t="108540" x="4756150" y="3124200"/>
          <p14:tracePt t="108557" x="4705350" y="3041650"/>
          <p14:tracePt t="108573" x="4673600" y="2971800"/>
          <p14:tracePt t="108590" x="4660900" y="2940050"/>
          <p14:tracePt t="108607" x="4648200" y="2914650"/>
          <p14:tracePt t="108623" x="4622800" y="2889250"/>
          <p14:tracePt t="108627" x="4610100" y="2882900"/>
          <p14:tracePt t="108640" x="4584700" y="2876550"/>
          <p14:tracePt t="108657" x="4540250" y="2863850"/>
          <p14:tracePt t="108673" x="4533900" y="2857500"/>
          <p14:tracePt t="108706" x="4533900" y="2844800"/>
          <p14:tracePt t="108723" x="4540250" y="2819400"/>
          <p14:tracePt t="108740" x="4552950" y="2813050"/>
          <p14:tracePt t="108756" x="4552950" y="2806700"/>
          <p14:tracePt t="108773" x="4559300" y="2800350"/>
          <p14:tracePt t="108889" x="4565650" y="2800350"/>
          <p14:tracePt t="108896" x="4591050" y="2870200"/>
          <p14:tracePt t="108906" x="4616450" y="2921000"/>
          <p14:tracePt t="108923" x="4718050" y="3086100"/>
          <p14:tracePt t="108941" x="4819650" y="3232150"/>
          <p14:tracePt t="108944" x="4870450" y="3308350"/>
          <p14:tracePt t="108958" x="4965700" y="3397250"/>
          <p14:tracePt t="108973" x="5118100" y="3524250"/>
          <p14:tracePt t="108990" x="5251450" y="3594100"/>
          <p14:tracePt t="109007" x="5334000" y="3619500"/>
          <p14:tracePt t="109027" x="5353050" y="3619500"/>
          <p14:tracePt t="109314" x="5359400" y="3619500"/>
          <p14:tracePt t="109339" x="5372100" y="3613150"/>
          <p14:tracePt t="109354" x="5378450" y="3613150"/>
          <p14:tracePt t="109361" x="5384800" y="3613150"/>
          <p14:tracePt t="109372" x="5384800" y="3606800"/>
          <p14:tracePt t="109389" x="5397500" y="3606800"/>
          <p14:tracePt t="109406" x="5403850" y="3606800"/>
          <p14:tracePt t="109423" x="5410200" y="3606800"/>
          <p14:tracePt t="109439" x="5422900" y="3594100"/>
          <p14:tracePt t="109443" x="5429250" y="3594100"/>
          <p14:tracePt t="109456" x="5435600" y="3581400"/>
          <p14:tracePt t="109473" x="5454650" y="3568700"/>
          <p14:tracePt t="109475" x="5461000" y="3556000"/>
          <p14:tracePt t="109489" x="5480050" y="3524250"/>
          <p14:tracePt t="109506" x="5505450" y="3486150"/>
          <p14:tracePt t="109523" x="5511800" y="3467100"/>
          <p14:tracePt t="109539" x="5537200" y="3403600"/>
          <p14:tracePt t="109556" x="5549900" y="3371850"/>
          <p14:tracePt t="109573" x="5549900" y="3365500"/>
          <p14:tracePt t="111207" x="5530850" y="3365500"/>
          <p14:tracePt t="111213" x="5499100" y="3365500"/>
          <p14:tracePt t="111222" x="5403850" y="3340100"/>
          <p14:tracePt t="111240" x="5314950" y="3308350"/>
          <p14:tracePt t="111256" x="5219700" y="3263900"/>
          <p14:tracePt t="111273" x="5016500" y="3251200"/>
          <p14:tracePt t="111290" x="4794250" y="3251200"/>
          <p14:tracePt t="111306" x="4673600" y="3257550"/>
          <p14:tracePt t="111544" x="4673600" y="3251200"/>
          <p14:tracePt t="111551" x="4673600" y="3238500"/>
          <p14:tracePt t="111560" x="4679950" y="3232150"/>
          <p14:tracePt t="111572" x="4686300" y="3225800"/>
          <p14:tracePt t="111590" x="4692650" y="3213100"/>
          <p14:tracePt t="111607" x="4718050" y="3206750"/>
          <p14:tracePt t="111623" x="4762500" y="3206750"/>
          <p14:tracePt t="111639" x="4768850" y="3206750"/>
          <p14:tracePt t="111657" x="4762500" y="3206750"/>
          <p14:tracePt t="111673" x="4749800" y="3206750"/>
          <p14:tracePt t="111690" x="4718050" y="3225800"/>
          <p14:tracePt t="111706" x="4692650" y="3244850"/>
          <p14:tracePt t="114220" x="4699000" y="3244850"/>
          <p14:tracePt t="114225" x="4737100" y="3244850"/>
          <p14:tracePt t="114239" x="4787900" y="3244850"/>
          <p14:tracePt t="114256" x="4921250" y="3270250"/>
          <p14:tracePt t="114273" x="4984750" y="3289300"/>
          <p14:tracePt t="114290" x="5016500" y="3321050"/>
          <p14:tracePt t="114306" x="5048250" y="3346450"/>
          <p14:tracePt t="114323" x="5080000" y="3371850"/>
          <p14:tracePt t="114341" x="5111750" y="3390900"/>
          <p14:tracePt t="114359" x="5111750" y="3403600"/>
          <p14:tracePt t="114503" x="5111750" y="3397250"/>
          <p14:tracePt t="114507" x="5137150" y="3365500"/>
          <p14:tracePt t="114523" x="5137150" y="3359150"/>
          <p14:tracePt t="114540" x="5149850" y="3314700"/>
          <p14:tracePt t="114556" x="5168900" y="3282950"/>
          <p14:tracePt t="114573" x="5200650" y="3263900"/>
          <p14:tracePt t="114590" x="5232400" y="3225800"/>
          <p14:tracePt t="114608" x="5251450" y="3181350"/>
          <p14:tracePt t="114625" x="5270500" y="3162300"/>
          <p14:tracePt t="114642" x="5295900" y="3143250"/>
          <p14:tracePt t="114657" x="5340350" y="3130550"/>
          <p14:tracePt t="114672" x="5391150" y="3105150"/>
          <p14:tracePt t="114689" x="5448300" y="3067050"/>
          <p14:tracePt t="114706" x="5473700" y="3054350"/>
          <p14:tracePt t="114723" x="5486400" y="3041650"/>
          <p14:tracePt t="114773" x="5492750" y="3041650"/>
          <p14:tracePt t="114789" x="5505450" y="3028950"/>
          <p14:tracePt t="114807" x="5518150" y="3016250"/>
          <p14:tracePt t="114823" x="5518150" y="3003550"/>
          <p14:tracePt t="114840" x="5537200" y="2997200"/>
          <p14:tracePt t="114857" x="5568950" y="2984500"/>
          <p14:tracePt t="114873" x="5619750" y="2952750"/>
          <p14:tracePt t="114890" x="5645150" y="2933700"/>
          <p14:tracePt t="114906" x="5651500" y="2927350"/>
          <p14:tracePt t="114977" x="5645150" y="2927350"/>
          <p14:tracePt t="115016" x="5638800" y="2927350"/>
          <p14:tracePt t="115033" x="5632450" y="2927350"/>
          <p14:tracePt t="115114" x="5626100" y="2927350"/>
          <p14:tracePt t="115129" x="5619750" y="2927350"/>
          <p14:tracePt t="115135" x="5613400" y="2927350"/>
          <p14:tracePt t="115143" x="5607050" y="2927350"/>
          <p14:tracePt t="115160" x="5594350" y="2927350"/>
          <p14:tracePt t="115172" x="5588000" y="2927350"/>
          <p14:tracePt t="115206" x="5581650" y="2927350"/>
          <p14:tracePt t="115223" x="5575300" y="2927350"/>
          <p14:tracePt t="115240" x="5568950" y="2927350"/>
          <p14:tracePt t="115256" x="5562600" y="2927350"/>
          <p14:tracePt t="115272" x="5556250" y="2927350"/>
          <p14:tracePt t="115428" x="5549900" y="2927350"/>
          <p14:tracePt t="115500" x="5556250" y="2933700"/>
          <p14:tracePt t="115588" x="5562600" y="2933700"/>
          <p14:tracePt t="115604" x="5568950" y="2927350"/>
          <p14:tracePt t="115611" x="5581650" y="2914650"/>
          <p14:tracePt t="115623" x="5588000" y="2870200"/>
          <p14:tracePt t="115639" x="5594350" y="2851150"/>
          <p14:tracePt t="115656" x="5613400" y="2838450"/>
          <p14:tracePt t="115673" x="5613400" y="2819400"/>
          <p14:tracePt t="115689" x="5619750" y="2800350"/>
          <p14:tracePt t="115706" x="5619750" y="2794000"/>
          <p14:tracePt t="115740" x="5613400" y="2794000"/>
          <p14:tracePt t="115766" x="5607050" y="2794000"/>
          <p14:tracePt t="115798" x="5600700" y="2794000"/>
          <p14:tracePt t="115805" x="5594350" y="2794000"/>
          <p14:tracePt t="115813" x="5588000" y="2794000"/>
          <p14:tracePt t="115822" x="5575300" y="2806700"/>
          <p14:tracePt t="115839" x="5537200" y="2832100"/>
          <p14:tracePt t="115856" x="5505450" y="2838450"/>
          <p14:tracePt t="115873" x="5486400" y="2838450"/>
          <p14:tracePt t="115889" x="5480050" y="2838450"/>
          <p14:tracePt t="115942" x="5480050" y="2844800"/>
          <p14:tracePt t="115956" x="5480050" y="2851150"/>
          <p14:tracePt t="115973" x="5492750" y="2895600"/>
          <p14:tracePt t="115991" x="5511800" y="2940050"/>
          <p14:tracePt t="116008" x="5530850" y="2997200"/>
          <p14:tracePt t="116023" x="5537200" y="3035300"/>
          <p14:tracePt t="116041" x="5562600" y="3067050"/>
          <p14:tracePt t="116058" x="5581650" y="3073400"/>
          <p14:tracePt t="116075" x="5594350" y="3073400"/>
          <p14:tracePt t="116092" x="5607050" y="3073400"/>
          <p14:tracePt t="116125" x="5632450" y="3060700"/>
          <p14:tracePt t="116139" x="5664200" y="3016250"/>
          <p14:tracePt t="116156" x="5695950" y="2971800"/>
          <p14:tracePt t="116173" x="5721350" y="2927350"/>
          <p14:tracePt t="116189" x="5734050" y="2889250"/>
          <p14:tracePt t="116206" x="5740400" y="2857500"/>
          <p14:tracePt t="116223" x="5740400" y="2838450"/>
          <p14:tracePt t="116239" x="5708650" y="2813050"/>
          <p14:tracePt t="116256" x="5670550" y="2800350"/>
          <p14:tracePt t="116273" x="5619750" y="2800350"/>
          <p14:tracePt t="116291" x="5530850" y="2800350"/>
          <p14:tracePt t="116308" x="5448300" y="2800350"/>
          <p14:tracePt t="116323" x="5378450" y="2813050"/>
          <p14:tracePt t="116341" x="5346700" y="2825750"/>
          <p14:tracePt t="116358" x="5327650" y="2844800"/>
          <p14:tracePt t="116373" x="5327650" y="2876550"/>
          <p14:tracePt t="116389" x="5327650" y="2914650"/>
          <p14:tracePt t="116406" x="5346700" y="2971800"/>
          <p14:tracePt t="116423" x="5391150" y="3022600"/>
          <p14:tracePt t="116440" x="5448300" y="3054350"/>
          <p14:tracePt t="116456" x="5492750" y="3060700"/>
          <p14:tracePt t="116473" x="5530850" y="3060700"/>
          <p14:tracePt t="116489" x="5568950" y="3048000"/>
          <p14:tracePt t="116506" x="5607050" y="3003550"/>
          <p14:tracePt t="116524" x="5619750" y="2971800"/>
          <p14:tracePt t="116539" x="5645150" y="2933700"/>
          <p14:tracePt t="116556" x="5664200" y="2876550"/>
          <p14:tracePt t="116574" x="5676900" y="2851150"/>
          <p14:tracePt t="116589" x="5676900" y="2813050"/>
          <p14:tracePt t="116607" x="5683250" y="2800350"/>
          <p14:tracePt t="116625" x="5683250" y="2794000"/>
          <p14:tracePt t="116658" x="5676900" y="2787650"/>
          <p14:tracePt t="116676" x="5632450" y="2787650"/>
          <p14:tracePt t="116689" x="5600700" y="2787650"/>
          <p14:tracePt t="116692" x="5562600" y="2800350"/>
          <p14:tracePt t="116708" x="5505450" y="2838450"/>
          <p14:tracePt t="116723" x="5499100" y="2857500"/>
          <p14:tracePt t="116739" x="5473700" y="2908300"/>
          <p14:tracePt t="116756" x="5467350" y="2927350"/>
          <p14:tracePt t="116774" x="5467350" y="2946400"/>
          <p14:tracePt t="116789" x="5467350" y="2952750"/>
          <p14:tracePt t="116808" x="5467350" y="2959100"/>
          <p14:tracePt t="116876" x="5473700" y="2959100"/>
          <p14:tracePt t="116892" x="5473700" y="2952750"/>
          <p14:tracePt t="116900" x="5480050" y="2946400"/>
          <p14:tracePt t="116907" x="5486400" y="2946400"/>
          <p14:tracePt t="116923" x="5486400" y="2940050"/>
          <p14:tracePt t="116941" x="5499100" y="2933700"/>
          <p14:tracePt t="116981" x="5499100" y="2927350"/>
          <p14:tracePt t="117062" x="5505450" y="2927350"/>
          <p14:tracePt t="117102" x="5505450" y="2952750"/>
          <p14:tracePt t="117123" x="5524500" y="3028950"/>
          <p14:tracePt t="117139" x="5537200" y="3124200"/>
          <p14:tracePt t="117156" x="5556250" y="3232150"/>
          <p14:tracePt t="117173" x="5575300" y="3365500"/>
          <p14:tracePt t="117189" x="5588000" y="3448050"/>
          <p14:tracePt t="117206" x="5594350" y="3473450"/>
          <p14:tracePt t="117223" x="5594350" y="3486150"/>
          <p14:tracePt t="117297" x="5588000" y="3486150"/>
          <p14:tracePt t="117304" x="5581650" y="3479800"/>
          <p14:tracePt t="117311" x="5562600" y="3473450"/>
          <p14:tracePt t="117323" x="5556250" y="3467100"/>
          <p14:tracePt t="117340" x="5518150" y="3460750"/>
          <p14:tracePt t="117357" x="5473700" y="3460750"/>
          <p14:tracePt t="117374" x="5429250" y="3460750"/>
          <p14:tracePt t="117390" x="5365750" y="3498850"/>
          <p14:tracePt t="117395" x="5340350" y="3524250"/>
          <p14:tracePt t="117407" x="5302250" y="3556000"/>
          <p14:tracePt t="117424" x="5276850" y="3581400"/>
          <p14:tracePt t="117440" x="5226050" y="3651250"/>
          <p14:tracePt t="117446" x="5207000" y="3676650"/>
          <p14:tracePt t="117457" x="5200650" y="3695700"/>
          <p14:tracePt t="117474" x="5194300" y="3702050"/>
          <p14:tracePt t="117540" x="5194300" y="3689350"/>
          <p14:tracePt t="117557" x="5194300" y="3657600"/>
          <p14:tracePt t="117574" x="5213350" y="3625850"/>
          <p14:tracePt t="117590" x="5226050" y="3568700"/>
          <p14:tracePt t="117607" x="5238750" y="3524250"/>
          <p14:tracePt t="117624" x="5238750" y="3505200"/>
          <p14:tracePt t="117640" x="5238750" y="3511550"/>
          <p14:tracePt t="117789" x="5257800" y="3505200"/>
          <p14:tracePt t="117793" x="5295900" y="3473450"/>
          <p14:tracePt t="117806" x="5314950" y="3460750"/>
          <p14:tracePt t="117823" x="5378450" y="3422650"/>
          <p14:tracePt t="117840" x="5391150" y="3403600"/>
          <p14:tracePt t="117873" x="5422900" y="3371850"/>
          <p14:tracePt t="117890" x="5435600" y="3346450"/>
          <p14:tracePt t="117906" x="5448300" y="3340100"/>
          <p14:tracePt t="117923" x="5461000" y="3321050"/>
          <p14:tracePt t="117940" x="5499100" y="3270250"/>
          <p14:tracePt t="117956" x="5537200" y="3219450"/>
          <p14:tracePt t="117973" x="5568950" y="3175000"/>
          <p14:tracePt t="117990" x="5588000" y="3124200"/>
          <p14:tracePt t="118006" x="5632450" y="3054350"/>
          <p14:tracePt t="118024" x="5670550" y="2965450"/>
          <p14:tracePt t="118039" x="5683250" y="2914650"/>
          <p14:tracePt t="118056" x="5689600" y="2876550"/>
          <p14:tracePt t="118073" x="5689600" y="2851150"/>
          <p14:tracePt t="118091" x="5689600" y="2844800"/>
          <p14:tracePt t="118106" x="5689600" y="2838450"/>
          <p14:tracePt t="118140" x="5683250" y="2838450"/>
          <p14:tracePt t="118214" x="5676900" y="2838450"/>
          <p14:tracePt t="118222" x="5670550" y="2838450"/>
          <p14:tracePt t="118240" x="5657850" y="2838450"/>
          <p14:tracePt t="118256" x="5645150" y="2838450"/>
          <p14:tracePt t="118290" x="5638800" y="2838450"/>
          <p14:tracePt t="118306" x="5632450" y="2838450"/>
          <p14:tracePt t="118323" x="5626100" y="2838450"/>
          <p14:tracePt t="118339" x="5619750" y="2832100"/>
          <p14:tracePt t="118341" x="5613400" y="2825750"/>
          <p14:tracePt t="118356" x="5607050" y="2813050"/>
          <p14:tracePt t="118373" x="5594350" y="2806700"/>
          <p14:tracePt t="118389" x="5581650" y="2806700"/>
          <p14:tracePt t="118406" x="5575300" y="2806700"/>
          <p14:tracePt t="118520" x="5581650" y="2806700"/>
          <p14:tracePt t="118527" x="5581650" y="2819400"/>
          <p14:tracePt t="118539" x="5581650" y="2832100"/>
          <p14:tracePt t="118557" x="5581650" y="2863850"/>
          <p14:tracePt t="118575" x="5575300" y="2882900"/>
          <p14:tracePt t="118593" x="5575300" y="2901950"/>
          <p14:tracePt t="118609" x="5575300" y="2908300"/>
          <p14:tracePt t="118721" x="5568950" y="2908300"/>
          <p14:tracePt t="118739" x="5562600" y="2895600"/>
          <p14:tracePt t="118756" x="5556250" y="2889250"/>
          <p14:tracePt t="118773" x="5556250" y="2882900"/>
          <p14:tracePt t="118790" x="5556250" y="2876550"/>
          <p14:tracePt t="118806" x="5549900" y="2876550"/>
          <p14:tracePt t="118840" x="5543550" y="2876550"/>
          <p14:tracePt t="118856" x="5530850" y="2882900"/>
          <p14:tracePt t="118873" x="5499100" y="2927350"/>
          <p14:tracePt t="118890" x="5480050" y="2984500"/>
          <p14:tracePt t="118906" x="5454650" y="3067050"/>
          <p14:tracePt t="118923" x="5454650" y="3079750"/>
          <p14:tracePt t="118994" x="5461000" y="3079750"/>
          <p14:tracePt t="119006" x="5467350" y="3067050"/>
          <p14:tracePt t="119024" x="5467350" y="3054350"/>
          <p14:tracePt t="119042" x="5454650" y="3041650"/>
          <p14:tracePt t="119056" x="5410200" y="3041650"/>
          <p14:tracePt t="119073" x="5378450" y="3092450"/>
          <p14:tracePt t="119268" x="5378450" y="3086100"/>
          <p14:tracePt t="119278" x="5372100" y="3086100"/>
          <p14:tracePt t="119289" x="5353050" y="3086100"/>
          <p14:tracePt t="119307" x="5302250" y="3098800"/>
          <p14:tracePt t="119309" x="5238750" y="3130550"/>
          <p14:tracePt t="119323" x="5207000" y="3149600"/>
          <p14:tracePt t="119340" x="5143500" y="3181350"/>
          <p14:tracePt t="119356" x="5073650" y="3232150"/>
          <p14:tracePt t="119373" x="5067300" y="3232150"/>
          <p14:tracePt t="119389" x="5003800" y="3333750"/>
          <p14:tracePt t="119406" x="4959350" y="3384550"/>
          <p14:tracePt t="119423" x="4870450" y="3486150"/>
          <p14:tracePt t="119440" x="4622800" y="3752850"/>
          <p14:tracePt t="119456" x="4330700" y="4038600"/>
          <p14:tracePt t="119473" x="3968750" y="4413250"/>
          <p14:tracePt t="119490" x="3441700" y="4921250"/>
          <p14:tracePt t="119506" x="2813050" y="5581650"/>
          <p14:tracePt t="119524" x="2222500" y="6299200"/>
          <p14:tracePt t="119540" x="1765300" y="6851650"/>
          <p14:tracePt t="119556" x="1568450" y="6851650"/>
          <p14:tracePt t="119573" x="1511300" y="6851650"/>
          <p14:tracePt t="119607" x="1549400" y="6826250"/>
          <p14:tracePt t="119623" x="1600200" y="6756400"/>
          <p14:tracePt t="119639" x="1619250" y="6692900"/>
          <p14:tracePt t="119656" x="1625600" y="6667500"/>
          <p14:tracePt t="119824" x="1625600" y="6661150"/>
          <p14:tracePt t="119842" x="1625600" y="6642100"/>
          <p14:tracePt t="119848" x="1606550" y="6584950"/>
          <p14:tracePt t="119856" x="1593850" y="6540500"/>
          <p14:tracePt t="119873" x="1562100" y="6483350"/>
          <p14:tracePt t="119890" x="1530350" y="6457950"/>
          <p14:tracePt t="119906" x="1511300" y="6426200"/>
          <p14:tracePt t="119923" x="1498600" y="6356350"/>
          <p14:tracePt t="119940" x="1498600" y="6318250"/>
          <p14:tracePt t="119956" x="1517650" y="6267450"/>
          <p14:tracePt t="119973" x="1549400" y="6210300"/>
          <p14:tracePt t="119990" x="1593850" y="6134100"/>
          <p14:tracePt t="120006" x="1644650" y="6057900"/>
          <p14:tracePt t="120023" x="1720850" y="5969000"/>
          <p14:tracePt t="120039" x="1771650" y="5905500"/>
          <p14:tracePt t="120056" x="1816100" y="5854700"/>
          <p14:tracePt t="120059" x="1835150" y="5829300"/>
          <p14:tracePt t="120073" x="1879600" y="5772150"/>
          <p14:tracePt t="120089" x="1962150" y="5695950"/>
          <p14:tracePt t="120106" x="2019300" y="5613400"/>
          <p14:tracePt t="120123" x="2044700" y="5581650"/>
          <p14:tracePt t="120139" x="2070100" y="5543550"/>
          <p14:tracePt t="120156" x="2076450" y="5518150"/>
          <p14:tracePt t="120173" x="2095500" y="5486400"/>
          <p14:tracePt t="120189" x="2114550" y="5461000"/>
          <p14:tracePt t="120206" x="2127250" y="5441950"/>
          <p14:tracePt t="120223" x="2133600" y="5429250"/>
          <p14:tracePt t="120493" x="2146300" y="5422900"/>
          <p14:tracePt t="120507" x="2159000" y="5410200"/>
          <p14:tracePt t="120516" x="2165350" y="5403850"/>
          <p14:tracePt t="120527" x="2178050" y="5384800"/>
          <p14:tracePt t="120541" x="2197100" y="5359400"/>
          <p14:tracePt t="120557" x="2216150" y="5334000"/>
          <p14:tracePt t="120574" x="2286000" y="5219700"/>
          <p14:tracePt t="120591" x="2336800" y="5149850"/>
          <p14:tracePt t="120607" x="2406650" y="5016500"/>
          <p14:tracePt t="120624" x="2451100" y="4927600"/>
          <p14:tracePt t="120641" x="2482850" y="4838700"/>
          <p14:tracePt t="120657" x="2489200" y="4800600"/>
          <p14:tracePt t="120677" x="2489200" y="4781550"/>
          <p14:tracePt t="120718" x="2463800" y="4781550"/>
          <p14:tracePt t="120728" x="2419350" y="4800600"/>
          <p14:tracePt t="120740" x="2343150" y="4845050"/>
          <p14:tracePt t="120756" x="2235200" y="4908550"/>
          <p14:tracePt t="120759" x="2178050" y="4940300"/>
          <p14:tracePt t="120773" x="2120900" y="4984750"/>
          <p14:tracePt t="120790" x="2070100" y="5022850"/>
          <p14:tracePt t="120807" x="1987550" y="5073650"/>
          <p14:tracePt t="120823" x="1981200" y="5080000"/>
          <p14:tracePt t="120992" x="1981200" y="5073650"/>
          <p14:tracePt t="121000" x="1987550" y="5073650"/>
          <p14:tracePt t="121016" x="1987550" y="5067300"/>
          <p14:tracePt t="121099" x="1962150" y="5086350"/>
          <p14:tracePt t="121106" x="1924050" y="5105400"/>
          <p14:tracePt t="121112" x="1892300" y="5118100"/>
          <p14:tracePt t="121124" x="1758950" y="5156200"/>
          <p14:tracePt t="121141" x="1473200" y="5264150"/>
          <p14:tracePt t="121157" x="1193800" y="5365750"/>
          <p14:tracePt t="121174" x="971550" y="5499100"/>
          <p14:tracePt t="121191" x="952500" y="5537200"/>
          <p14:tracePt t="121210" x="952500" y="5575300"/>
          <p14:tracePt t="121379" x="939800" y="5575300"/>
          <p14:tracePt t="121385" x="895350" y="5562600"/>
          <p14:tracePt t="121393" x="863600" y="5530850"/>
          <p14:tracePt t="121406" x="819150" y="5518150"/>
          <p14:tracePt t="121423" x="755650" y="5486400"/>
          <p14:tracePt t="121439" x="723900" y="5461000"/>
          <p14:tracePt t="121443" x="711200" y="5441950"/>
          <p14:tracePt t="121456" x="711200" y="5435600"/>
          <p14:tracePt t="121473" x="711200" y="5416550"/>
          <p14:tracePt t="121489" x="704850" y="5378450"/>
          <p14:tracePt t="121506" x="679450" y="5340350"/>
          <p14:tracePt t="121509" x="666750" y="5314950"/>
          <p14:tracePt t="121523" x="654050" y="5295900"/>
          <p14:tracePt t="121540" x="622300" y="5118100"/>
          <p14:tracePt t="121556" x="622300" y="5010150"/>
          <p14:tracePt t="121573" x="635000" y="4895850"/>
          <p14:tracePt t="121589" x="666750" y="4794250"/>
          <p14:tracePt t="121606" x="685800" y="4743450"/>
          <p14:tracePt t="121623" x="711200" y="4718050"/>
          <p14:tracePt t="121639" x="717550" y="4711700"/>
          <p14:tracePt t="121765" x="717550" y="4705350"/>
          <p14:tracePt t="121782" x="723900" y="4692650"/>
          <p14:tracePt t="121792" x="730250" y="4673600"/>
          <p14:tracePt t="121797" x="730250" y="4660900"/>
          <p14:tracePt t="121814" x="730250" y="4648200"/>
          <p14:tracePt t="121823" x="736600" y="4629150"/>
          <p14:tracePt t="121840" x="736600" y="4597400"/>
          <p14:tracePt t="121856" x="736600" y="4559300"/>
          <p14:tracePt t="121873" x="736600" y="4514850"/>
          <p14:tracePt t="121890" x="730250" y="4489450"/>
          <p14:tracePt t="121906" x="730250" y="4476750"/>
          <p14:tracePt t="121923" x="730250" y="4457700"/>
          <p14:tracePt t="121956" x="730250" y="4451350"/>
          <p14:tracePt t="122764" x="736600" y="4445000"/>
          <p14:tracePt t="122774" x="755650" y="4413250"/>
          <p14:tracePt t="122790" x="781050" y="4337050"/>
          <p14:tracePt t="122806" x="787400" y="4318000"/>
          <p14:tracePt t="122823" x="800100" y="4318000"/>
          <p14:tracePt t="123046" x="800100" y="4311650"/>
          <p14:tracePt t="123053" x="800100" y="4305300"/>
          <p14:tracePt t="123095" x="800100" y="4298950"/>
          <p14:tracePt t="123119" x="806450" y="4292600"/>
          <p14:tracePt t="123143" x="806450" y="4298950"/>
          <p14:tracePt t="123149" x="806450" y="4330700"/>
          <p14:tracePt t="123159" x="806450" y="4362450"/>
          <p14:tracePt t="123173" x="806450" y="4425950"/>
          <p14:tracePt t="123190" x="806450" y="4489450"/>
          <p14:tracePt t="123206" x="787400" y="4578350"/>
          <p14:tracePt t="123223" x="787400" y="4591050"/>
          <p14:tracePt t="123240" x="781050" y="4597400"/>
          <p14:tracePt t="123330" x="781050" y="4591050"/>
          <p14:tracePt t="123335" x="781050" y="4565650"/>
          <p14:tracePt t="123345" x="781050" y="4521200"/>
          <p14:tracePt t="123356" x="787400" y="4489450"/>
          <p14:tracePt t="123373" x="819150" y="4445000"/>
          <p14:tracePt t="123390" x="895350" y="4387850"/>
          <p14:tracePt t="123406" x="977900" y="4349750"/>
          <p14:tracePt t="123423" x="1054100" y="4337050"/>
          <p14:tracePt t="123442" x="1073150" y="4343400"/>
          <p14:tracePt t="123802" x="1041400" y="4343400"/>
          <p14:tracePt t="123809" x="1022350" y="4337050"/>
          <p14:tracePt t="123823" x="1003300" y="4324350"/>
          <p14:tracePt t="123839" x="869950" y="4324350"/>
          <p14:tracePt t="123857" x="717550" y="4318000"/>
          <p14:tracePt t="123873" x="641350" y="4305300"/>
          <p14:tracePt t="123891" x="622300" y="4298950"/>
          <p14:tracePt t="124246" x="635000" y="4298950"/>
          <p14:tracePt t="124254" x="654050" y="4298950"/>
          <p14:tracePt t="124261" x="679450" y="4298950"/>
          <p14:tracePt t="124272" x="698500" y="4298950"/>
          <p14:tracePt t="124289" x="717550" y="4298950"/>
          <p14:tracePt t="124306" x="723900" y="4298950"/>
          <p14:tracePt t="124323" x="730250" y="4298950"/>
          <p14:tracePt t="124752" x="730250" y="4305300"/>
          <p14:tracePt t="124761" x="711200" y="4330700"/>
          <p14:tracePt t="124772" x="692150" y="4349750"/>
          <p14:tracePt t="124789" x="660400" y="4394200"/>
          <p14:tracePt t="124806" x="641350" y="4413250"/>
          <p14:tracePt t="124823" x="635000" y="4419600"/>
          <p14:tracePt t="124839" x="635000" y="4425950"/>
          <p14:tracePt t="124857" x="641350" y="4425950"/>
          <p14:tracePt t="124873" x="654050" y="4425950"/>
          <p14:tracePt t="124889" x="666750" y="4425950"/>
          <p14:tracePt t="124906" x="666750" y="4413250"/>
          <p14:tracePt t="124939" x="666750" y="4400550"/>
          <p14:tracePt t="124998" x="666750" y="4406900"/>
          <p14:tracePt t="125007" x="666750" y="4413250"/>
          <p14:tracePt t="125023" x="685800" y="4438650"/>
          <p14:tracePt t="125040" x="704850" y="4470400"/>
          <p14:tracePt t="125056" x="723900" y="4495800"/>
          <p14:tracePt t="125073" x="742950" y="4565650"/>
          <p14:tracePt t="125090" x="742950" y="4597400"/>
          <p14:tracePt t="125328" x="787400" y="4597400"/>
          <p14:tracePt t="125336" x="825500" y="4597400"/>
          <p14:tracePt t="125344" x="901700" y="4591050"/>
          <p14:tracePt t="125358" x="1016000" y="4578350"/>
          <p14:tracePt t="125375" x="1066800" y="4565650"/>
          <p14:tracePt t="125391" x="1111250" y="4572000"/>
          <p14:tracePt t="125407" x="1117600" y="4610100"/>
          <p14:tracePt t="125424" x="1117600" y="4616450"/>
          <p14:tracePt t="125441" x="1117600" y="4648200"/>
          <p14:tracePt t="125447" x="1123950" y="4679950"/>
          <p14:tracePt t="125457" x="1123950" y="4705350"/>
          <p14:tracePt t="125474" x="1123950" y="4762500"/>
          <p14:tracePt t="125491" x="1136650" y="4857750"/>
          <p14:tracePt t="125508" x="1136650" y="4933950"/>
          <p14:tracePt t="125524" x="1143000" y="4984750"/>
          <p14:tracePt t="125528" x="1143000" y="5016500"/>
          <p14:tracePt t="125540" x="1149350" y="5048250"/>
          <p14:tracePt t="125557" x="1155700" y="5156200"/>
          <p14:tracePt t="125576" x="1174750" y="5314950"/>
          <p14:tracePt t="125592" x="1187450" y="5397500"/>
          <p14:tracePt t="125607" x="1193800" y="5467350"/>
          <p14:tracePt t="125623" x="1200150" y="5518150"/>
          <p14:tracePt t="125642" x="1200150" y="5543550"/>
          <p14:tracePt t="125656" x="1206500" y="5549900"/>
          <p14:tracePt t="125673" x="1206500" y="5556250"/>
          <p14:tracePt t="125707" x="1212850" y="5556250"/>
          <p14:tracePt t="125849" x="1219200" y="5556250"/>
          <p14:tracePt t="125865" x="1231900" y="5549900"/>
          <p14:tracePt t="125879" x="1231900" y="5543550"/>
          <p14:tracePt t="125888" x="1238250" y="5543550"/>
          <p14:tracePt t="125912" x="1206500" y="5543550"/>
          <p14:tracePt t="125922" x="1162050" y="5575300"/>
          <p14:tracePt t="125939" x="1104900" y="5600700"/>
          <p14:tracePt t="125956" x="1098550" y="5613400"/>
          <p14:tracePt t="125973" x="1085850" y="5619750"/>
          <p14:tracePt t="125991" x="1066800" y="5651500"/>
          <p14:tracePt t="126008" x="1060450" y="5676900"/>
          <p14:tracePt t="126023" x="1047750" y="5689600"/>
          <p14:tracePt t="126039" x="1047750" y="5695950"/>
          <p14:tracePt t="126056" x="1028700" y="5702300"/>
          <p14:tracePt t="126057" x="1003300" y="5721350"/>
          <p14:tracePt t="126090" x="1003300" y="5727700"/>
          <p14:tracePt t="126888" x="1022350" y="5721350"/>
          <p14:tracePt t="126895" x="1047750" y="5708650"/>
          <p14:tracePt t="126906" x="1066800" y="5702300"/>
          <p14:tracePt t="126923" x="1162050" y="5695950"/>
          <p14:tracePt t="126940" x="1276350" y="5695950"/>
          <p14:tracePt t="126957" x="1371600" y="5695950"/>
          <p14:tracePt t="126959" x="1460500" y="5708650"/>
          <p14:tracePt t="126973" x="1524000" y="5721350"/>
          <p14:tracePt t="126989" x="1619250" y="5746750"/>
          <p14:tracePt t="127007" x="1727200" y="5759450"/>
          <p14:tracePt t="127023" x="1746250" y="5759450"/>
          <p14:tracePt t="127039" x="1752600" y="5759450"/>
          <p14:tracePt t="127307" x="1752600" y="5753100"/>
          <p14:tracePt t="127313" x="1746250" y="5702300"/>
          <p14:tracePt t="127323" x="1746250" y="5607050"/>
          <p14:tracePt t="127339" x="1739900" y="5454650"/>
          <p14:tracePt t="127356" x="1739900" y="5346700"/>
          <p14:tracePt t="127373" x="1739900" y="5264150"/>
          <p14:tracePt t="127389" x="1739900" y="5181600"/>
          <p14:tracePt t="127406" x="1733550" y="5124450"/>
          <p14:tracePt t="127423" x="1708150" y="5099050"/>
          <p14:tracePt t="127440" x="1670050" y="5099050"/>
          <p14:tracePt t="127443" x="1657350" y="5111750"/>
          <p14:tracePt t="127456" x="1631950" y="5124450"/>
          <p14:tracePt t="127637" x="1631950" y="5118100"/>
          <p14:tracePt t="127643" x="1631950" y="5105400"/>
          <p14:tracePt t="127656" x="1631950" y="5086350"/>
          <p14:tracePt t="127673" x="1625600" y="5060950"/>
          <p14:tracePt t="127689" x="1606550" y="5035550"/>
          <p14:tracePt t="127693" x="1593850" y="5016500"/>
          <p14:tracePt t="127706" x="1581150" y="5003800"/>
          <p14:tracePt t="127723" x="1536700" y="4984750"/>
          <p14:tracePt t="127739" x="1511300" y="4978400"/>
          <p14:tracePt t="127756" x="1498600" y="4972050"/>
          <p14:tracePt t="127773" x="1492250" y="4965700"/>
          <p14:tracePt t="127789" x="1479550" y="4946650"/>
          <p14:tracePt t="127806" x="1473200" y="4921250"/>
          <p14:tracePt t="127823" x="1460500" y="4902200"/>
          <p14:tracePt t="127839" x="1447800" y="4876800"/>
          <p14:tracePt t="127856" x="1422400" y="4838700"/>
          <p14:tracePt t="127873" x="1377950" y="4800600"/>
          <p14:tracePt t="127889" x="1314450" y="4762500"/>
          <p14:tracePt t="127906" x="1270000" y="4737100"/>
          <p14:tracePt t="127923" x="1238250" y="4724400"/>
          <p14:tracePt t="127940" x="1231900" y="4724400"/>
          <p14:tracePt t="127945" x="1231900" y="4718050"/>
          <p14:tracePt t="127990" x="1225550" y="4718050"/>
          <p14:tracePt t="128007" x="1206500" y="4730750"/>
          <p14:tracePt t="128024" x="1200150" y="4743450"/>
          <p14:tracePt t="128039" x="1174750" y="4768850"/>
          <p14:tracePt t="128056" x="1136650" y="4832350"/>
          <p14:tracePt t="128073" x="1085850" y="4902200"/>
          <p14:tracePt t="128090" x="1035050" y="5003800"/>
          <p14:tracePt t="128106" x="990600" y="5092700"/>
          <p14:tracePt t="128124" x="933450" y="5245100"/>
          <p14:tracePt t="128139" x="882650" y="5429250"/>
          <p14:tracePt t="128157" x="844550" y="5575300"/>
          <p14:tracePt t="128173" x="806450" y="5695950"/>
          <p14:tracePt t="128189" x="787400" y="5721350"/>
          <p14:tracePt t="128206" x="787400" y="5734050"/>
          <p14:tracePt t="128223" x="781050" y="5734050"/>
          <p14:tracePt t="128330" x="781050" y="5746750"/>
          <p14:tracePt t="128339" x="774700" y="5759450"/>
          <p14:tracePt t="128356" x="774700" y="5810250"/>
          <p14:tracePt t="128373" x="774700" y="5943600"/>
          <p14:tracePt t="128390" x="800100" y="6153150"/>
          <p14:tracePt t="128406" x="863600" y="6362700"/>
          <p14:tracePt t="128423" x="1003300" y="6623050"/>
          <p14:tracePt t="128475" x="1460500" y="6851650"/>
          <p14:tracePt t="128489" x="1568450" y="6832600"/>
          <p14:tracePt t="128506" x="1670050" y="6750050"/>
          <p14:tracePt t="128523" x="1739900" y="6686550"/>
          <p14:tracePt t="128541" x="1816100" y="6616700"/>
          <p14:tracePt t="128556" x="1847850" y="6572250"/>
          <p14:tracePt t="128573" x="1866900" y="6546850"/>
          <p14:tracePt t="128590" x="1885950" y="6527800"/>
          <p14:tracePt t="128607" x="1905000" y="6496050"/>
          <p14:tracePt t="128623" x="1924050" y="6483350"/>
          <p14:tracePt t="128628" x="1930400" y="6470650"/>
          <p14:tracePt t="128640" x="1949450" y="6457950"/>
          <p14:tracePt t="128657" x="1968500" y="6451600"/>
          <p14:tracePt t="128674" x="1974850" y="6445250"/>
          <p14:tracePt t="128677" x="1981200" y="6438900"/>
          <p14:tracePt t="128707" x="1987550" y="6438900"/>
          <p14:tracePt t="128723" x="1987550" y="6432550"/>
          <p14:tracePt t="128742" x="1987550" y="6426200"/>
          <p14:tracePt t="128756" x="1987550" y="6419850"/>
          <p14:tracePt t="128772" x="1993900" y="6413500"/>
          <p14:tracePt t="128790" x="1993900" y="6394450"/>
          <p14:tracePt t="128806" x="1993900" y="6362700"/>
          <p14:tracePt t="128823" x="1993900" y="6324600"/>
          <p14:tracePt t="128840" x="2000250" y="6267450"/>
          <p14:tracePt t="128857" x="2006600" y="6223000"/>
          <p14:tracePt t="128874" x="2006600" y="6191250"/>
          <p14:tracePt t="128877" x="2006600" y="6178550"/>
          <p14:tracePt t="128890" x="2006600" y="6172200"/>
          <p14:tracePt t="128907" x="2006600" y="6165850"/>
          <p14:tracePt t="129241" x="2006600" y="6159500"/>
          <p14:tracePt t="129267" x="2000250" y="6159500"/>
          <p14:tracePt t="129277" x="1993900" y="6153150"/>
          <p14:tracePt t="129291" x="1981200" y="6153150"/>
          <p14:tracePt t="129358" x="1974850" y="6153150"/>
          <p14:tracePt t="129375" x="1974850" y="6146800"/>
          <p14:tracePt t="129651" x="1974850" y="6134100"/>
          <p14:tracePt t="129660" x="1981200" y="6089650"/>
          <p14:tracePt t="129667" x="1987550" y="6083300"/>
          <p14:tracePt t="129677" x="1987550" y="6064250"/>
          <p14:tracePt t="129690" x="1987550" y="6057900"/>
          <p14:tracePt t="129692" x="1987550" y="6051550"/>
          <p14:tracePt t="129709" x="1987550" y="6045200"/>
          <p14:tracePt t="129740" x="1987550" y="6038850"/>
          <p14:tracePt t="129757" x="1987550" y="6032500"/>
          <p14:tracePt t="129942" x="1987550" y="6038850"/>
          <p14:tracePt t="130048" x="1981200" y="6038850"/>
          <p14:tracePt t="130057" x="1974850" y="6038850"/>
          <p14:tracePt t="130067" x="1968500" y="6038850"/>
          <p14:tracePt t="130073" x="1968500" y="6045200"/>
          <p14:tracePt t="130091" x="1949450" y="6051550"/>
          <p14:tracePt t="130107" x="1930400" y="6057900"/>
          <p14:tracePt t="130183" x="1924050" y="6057900"/>
          <p14:tracePt t="130215" x="1924050" y="6076950"/>
          <p14:tracePt t="130223" x="1924050" y="6096000"/>
          <p14:tracePt t="130240" x="1924050" y="6165850"/>
          <p14:tracePt t="130257" x="1924050" y="6229350"/>
          <p14:tracePt t="130273" x="1943100" y="6292850"/>
          <p14:tracePt t="130290" x="1968500" y="6324600"/>
          <p14:tracePt t="130307" x="1987550" y="6330950"/>
          <p14:tracePt t="130323" x="2000250" y="6330950"/>
          <p14:tracePt t="130340" x="2006600" y="6324600"/>
          <p14:tracePt t="130357" x="2012950" y="6280150"/>
          <p14:tracePt t="130373" x="2006600" y="6191250"/>
          <p14:tracePt t="130390" x="1936750" y="6038850"/>
          <p14:tracePt t="130407" x="1771650" y="5822950"/>
          <p14:tracePt t="130424" x="1492250" y="5575300"/>
          <p14:tracePt t="130442" x="1327150" y="5454650"/>
          <p14:tracePt t="130457" x="1289050" y="5391150"/>
          <p14:tracePt t="130476" x="1282700" y="5327650"/>
          <p14:tracePt t="130491" x="1308100" y="5270500"/>
          <p14:tracePt t="130507" x="1358900" y="5162550"/>
          <p14:tracePt t="130524" x="1403350" y="5086350"/>
          <p14:tracePt t="130541" x="1428750" y="5048250"/>
          <p14:tracePt t="130557" x="1447800" y="5010150"/>
          <p14:tracePt t="130574" x="1447800" y="4972050"/>
          <p14:tracePt t="130591" x="1454150" y="4927600"/>
          <p14:tracePt t="130608" x="1454150" y="4864100"/>
          <p14:tracePt t="130625" x="1454150" y="4832350"/>
          <p14:tracePt t="130640" x="1460500" y="4806950"/>
          <p14:tracePt t="130656" x="1460500" y="4800600"/>
          <p14:tracePt t="130689" x="1460500" y="4787900"/>
          <p14:tracePt t="130707" x="1454150" y="4787900"/>
          <p14:tracePt t="130725" x="1441450" y="4781550"/>
          <p14:tracePt t="130739" x="1435100" y="4775200"/>
          <p14:tracePt t="130756" x="1422400" y="4775200"/>
          <p14:tracePt t="130772" x="1416050" y="4775200"/>
          <p14:tracePt t="130789" x="1403350" y="4781550"/>
          <p14:tracePt t="130806" x="1377950" y="4787900"/>
          <p14:tracePt t="130823" x="1358900" y="4787900"/>
          <p14:tracePt t="130840" x="1352550" y="4787900"/>
          <p14:tracePt t="130859" x="1346200" y="4787900"/>
          <p14:tracePt t="130874" x="1346200" y="4794250"/>
          <p14:tracePt t="130890" x="1339850" y="4800600"/>
          <p14:tracePt t="130907" x="1333500" y="4800600"/>
          <p14:tracePt t="130974" x="1346200" y="4800600"/>
          <p14:tracePt t="130992" x="1358900" y="4800600"/>
          <p14:tracePt t="131007" x="1371600" y="4794250"/>
          <p14:tracePt t="131024" x="1371600" y="4781550"/>
          <p14:tracePt t="131028" x="1377950" y="4756150"/>
          <p14:tracePt t="131040" x="1377950" y="4724400"/>
          <p14:tracePt t="131057" x="1377950" y="4660900"/>
          <p14:tracePt t="131074" x="1358900" y="4603750"/>
          <p14:tracePt t="131093" x="1257300" y="4457700"/>
          <p14:tracePt t="131107" x="1219200" y="4419600"/>
          <p14:tracePt t="131124" x="1149350" y="4368800"/>
          <p14:tracePt t="131140" x="1085850" y="4324350"/>
          <p14:tracePt t="131157" x="1073150" y="4318000"/>
          <p14:tracePt t="131174" x="1066800" y="4318000"/>
          <p14:tracePt t="131191" x="1035050" y="4330700"/>
          <p14:tracePt t="131208" x="958850" y="4425950"/>
          <p14:tracePt t="131224" x="889000" y="4546600"/>
          <p14:tracePt t="131228" x="844550" y="4641850"/>
          <p14:tracePt t="131241" x="806450" y="4737100"/>
          <p14:tracePt t="131257" x="762000" y="4870450"/>
          <p14:tracePt t="131274" x="749300" y="4997450"/>
          <p14:tracePt t="131293" x="774700" y="5213350"/>
          <p14:tracePt t="131311" x="838200" y="5346700"/>
          <p14:tracePt t="131324" x="876300" y="5429250"/>
          <p14:tracePt t="131341" x="927100" y="5537200"/>
          <p14:tracePt t="131358" x="984250" y="5702300"/>
          <p14:tracePt t="131373" x="990600" y="5835650"/>
          <p14:tracePt t="131391" x="908050" y="6089650"/>
          <p14:tracePt t="131406" x="774700" y="6191250"/>
          <p14:tracePt t="131424" x="660400" y="6210300"/>
          <p14:tracePt t="131439" x="577850" y="6210300"/>
          <p14:tracePt t="131456" x="482600" y="6172200"/>
          <p14:tracePt t="131473" x="438150" y="6121400"/>
          <p14:tracePt t="131490" x="419100" y="6064250"/>
          <p14:tracePt t="131506" x="419100" y="6038850"/>
          <p14:tracePt t="131523" x="419100" y="6013450"/>
          <p14:tracePt t="131539" x="419100" y="5994400"/>
          <p14:tracePt t="131556" x="425450" y="5975350"/>
          <p14:tracePt t="131573" x="425450" y="5969000"/>
          <p14:tracePt t="131589" x="425450" y="5956300"/>
          <p14:tracePt t="131606" x="419100" y="5956300"/>
          <p14:tracePt t="131623" x="412750" y="5930900"/>
          <p14:tracePt t="131639" x="406400" y="5892800"/>
          <p14:tracePt t="131656" x="393700" y="5848350"/>
          <p14:tracePt t="131673" x="387350" y="5816600"/>
          <p14:tracePt t="131692" x="381000" y="5784850"/>
          <p14:tracePt t="131708" x="381000" y="5740400"/>
          <p14:tracePt t="131723" x="381000" y="5721350"/>
          <p14:tracePt t="131739" x="381000" y="5715000"/>
          <p14:tracePt t="131809" x="374650" y="5721350"/>
          <p14:tracePt t="131822" x="374650" y="5734050"/>
          <p14:tracePt t="131839" x="368300" y="5829300"/>
          <p14:tracePt t="131856" x="368300" y="5911850"/>
          <p14:tracePt t="131873" x="381000" y="5962650"/>
          <p14:tracePt t="131890" x="387350" y="5988050"/>
          <p14:tracePt t="131906" x="400050" y="5994400"/>
          <p14:tracePt t="131923" x="412750" y="5994400"/>
          <p14:tracePt t="131939" x="431800" y="5994400"/>
          <p14:tracePt t="131956" x="469900" y="5994400"/>
          <p14:tracePt t="131974" x="539750" y="5981700"/>
          <p14:tracePt t="131989" x="584200" y="5962650"/>
          <p14:tracePt t="132007" x="628650" y="5943600"/>
          <p14:tracePt t="132023" x="654050" y="5918200"/>
          <p14:tracePt t="132039" x="673100" y="5899150"/>
          <p14:tracePt t="132056" x="685800" y="5867400"/>
          <p14:tracePt t="132073" x="692150" y="5816600"/>
          <p14:tracePt t="132089" x="685800" y="5740400"/>
          <p14:tracePt t="132107" x="673100" y="5715000"/>
          <p14:tracePt t="132123" x="660400" y="5702300"/>
          <p14:tracePt t="132140" x="654050" y="5695950"/>
          <p14:tracePt t="132156" x="641350" y="5695950"/>
          <p14:tracePt t="132173" x="628650" y="5695950"/>
          <p14:tracePt t="132189" x="609600" y="5708650"/>
          <p14:tracePt t="132206" x="571500" y="5727700"/>
          <p14:tracePt t="132223" x="552450" y="5753100"/>
          <p14:tracePt t="132241" x="501650" y="5810250"/>
          <p14:tracePt t="132256" x="469900" y="5861050"/>
          <p14:tracePt t="132273" x="450850" y="5905500"/>
          <p14:tracePt t="132289" x="450850" y="5930900"/>
          <p14:tracePt t="132306" x="450850" y="5962650"/>
          <p14:tracePt t="132323" x="463550" y="5981700"/>
          <p14:tracePt t="132339" x="508000" y="6000750"/>
          <p14:tracePt t="132356" x="546100" y="6007100"/>
          <p14:tracePt t="132373" x="596900" y="6007100"/>
          <p14:tracePt t="132389" x="660400" y="6007100"/>
          <p14:tracePt t="132406" x="711200" y="6000750"/>
          <p14:tracePt t="132423" x="723900" y="5994400"/>
          <p14:tracePt t="132439" x="723900" y="5988050"/>
          <p14:tracePt t="133743" x="736600" y="5981700"/>
          <p14:tracePt t="133747" x="749300" y="5969000"/>
          <p14:tracePt t="133758" x="774700" y="5937250"/>
          <p14:tracePt t="133773" x="806450" y="5905500"/>
          <p14:tracePt t="133789" x="901700" y="5746750"/>
          <p14:tracePt t="133806" x="946150" y="5657850"/>
          <p14:tracePt t="133823" x="1003300" y="5530850"/>
          <p14:tracePt t="133842" x="1066800" y="5410200"/>
          <p14:tracePt t="133856" x="1117600" y="5289550"/>
          <p14:tracePt t="133873" x="1168400" y="5143500"/>
          <p14:tracePt t="133890" x="1187450" y="5029200"/>
          <p14:tracePt t="133906" x="1187450" y="4921250"/>
          <p14:tracePt t="133923" x="1187450" y="4832350"/>
          <p14:tracePt t="133940" x="1187450" y="4756150"/>
          <p14:tracePt t="133943" x="1187450" y="4705350"/>
          <p14:tracePt t="133956" x="1187450" y="4667250"/>
          <p14:tracePt t="133973" x="1187450" y="4622800"/>
          <p14:tracePt t="133989" x="1193800" y="4578350"/>
          <p14:tracePt t="134006" x="1212850" y="4521200"/>
          <p14:tracePt t="134023" x="1219200" y="4508500"/>
          <p14:tracePt t="134039" x="1225550" y="4483100"/>
          <p14:tracePt t="134057" x="1225550" y="4476750"/>
          <p14:tracePt t="134089" x="1212850" y="4476750"/>
          <p14:tracePt t="134139" x="1212850" y="4483100"/>
          <p14:tracePt t="134156" x="1212850" y="4502150"/>
          <p14:tracePt t="134173" x="1219200" y="4546600"/>
          <p14:tracePt t="134189" x="1231900" y="4591050"/>
          <p14:tracePt t="134206" x="1244600" y="4648200"/>
          <p14:tracePt t="134209" x="1257300" y="4679950"/>
          <p14:tracePt t="134222" x="1270000" y="4724400"/>
          <p14:tracePt t="134240" x="1295400" y="4794250"/>
          <p14:tracePt t="134256" x="1308100" y="4845050"/>
          <p14:tracePt t="134273" x="1308100" y="4870450"/>
          <p14:tracePt t="134289" x="1308100" y="4895850"/>
          <p14:tracePt t="134306" x="1314450" y="4927600"/>
          <p14:tracePt t="134323" x="1314450" y="4933950"/>
          <p14:tracePt t="134339" x="1320800" y="4933950"/>
          <p14:tracePt t="134356" x="1333500" y="4933950"/>
          <p14:tracePt t="134373" x="1346200" y="4933950"/>
          <p14:tracePt t="134390" x="1365250" y="4895850"/>
          <p14:tracePt t="134406" x="1371600" y="4864100"/>
          <p14:tracePt t="134423" x="1377950" y="4819650"/>
          <p14:tracePt t="134439" x="1377950" y="4787900"/>
          <p14:tracePt t="134443" x="1371600" y="4768850"/>
          <p14:tracePt t="134456" x="1365250" y="4749800"/>
          <p14:tracePt t="134475" x="1339850" y="4724400"/>
          <p14:tracePt t="134506" x="1333500" y="4724400"/>
          <p14:tracePt t="134523" x="1333500" y="4718050"/>
          <p14:tracePt t="134590" x="1314450" y="4718050"/>
          <p14:tracePt t="135586" x="1282700" y="4737100"/>
          <p14:tracePt t="135593" x="1231900" y="4775200"/>
          <p14:tracePt t="135606" x="1098550" y="4883150"/>
          <p14:tracePt t="135624" x="927100" y="5010150"/>
          <p14:tracePt t="135639" x="863600" y="5149850"/>
          <p14:tracePt t="135656" x="908050" y="5340350"/>
          <p14:tracePt t="135659" x="952500" y="5403850"/>
          <p14:tracePt t="135673" x="977900" y="5435600"/>
          <p14:tracePt t="135689" x="1060450" y="5562600"/>
          <p14:tracePt t="135706" x="1073150" y="5619750"/>
          <p14:tracePt t="135723" x="1079500" y="5645150"/>
          <p14:tracePt t="135916" x="1085850" y="5645150"/>
          <p14:tracePt t="135933" x="1085850" y="5651500"/>
          <p14:tracePt t="135941" x="1085850" y="5657850"/>
          <p14:tracePt t="135956" x="1085850" y="5689600"/>
          <p14:tracePt t="135973" x="1085850" y="5695950"/>
          <p14:tracePt t="136007" x="1073150" y="5695950"/>
          <p14:tracePt t="136023" x="1066800" y="5695950"/>
          <p14:tracePt t="136142" x="1066800" y="5689600"/>
          <p14:tracePt t="136175" x="1060450" y="5689600"/>
          <p14:tracePt t="136197" x="1054100" y="5689600"/>
          <p14:tracePt t="136206" x="1047750" y="5689600"/>
          <p14:tracePt t="136224" x="1035050" y="5689600"/>
          <p14:tracePt t="136240" x="1028700" y="5689600"/>
          <p14:tracePt t="136273" x="1022350" y="5689600"/>
          <p14:tracePt t="140257" x="1035050" y="5683250"/>
          <p14:tracePt t="140264" x="1060450" y="5670550"/>
          <p14:tracePt t="140273" x="1073150" y="5670550"/>
          <p14:tracePt t="140290" x="1111250" y="5670550"/>
          <p14:tracePt t="140306" x="1149350" y="5727700"/>
          <p14:tracePt t="140323" x="1212850" y="5848350"/>
          <p14:tracePt t="140340" x="1263650" y="5911850"/>
          <p14:tracePt t="140356" x="1327150" y="5994400"/>
          <p14:tracePt t="140373" x="1403350" y="6115050"/>
          <p14:tracePt t="140555" x="1416050" y="6102350"/>
          <p14:tracePt t="140573" x="1441450" y="6089650"/>
          <p14:tracePt t="140590" x="1466850" y="6070600"/>
          <p14:tracePt t="140607" x="1492250" y="6064250"/>
          <p14:tracePt t="140623" x="1504950" y="6051550"/>
          <p14:tracePt t="140640" x="1492250" y="6051550"/>
          <p14:tracePt t="140656" x="1454150" y="6051550"/>
          <p14:tracePt t="140673" x="1441450" y="6051550"/>
          <p14:tracePt t="140706" x="1441450" y="6045200"/>
          <p14:tracePt t="140723" x="1441450" y="6032500"/>
          <p14:tracePt t="140740" x="1441450" y="6026150"/>
          <p14:tracePt t="140756" x="1441450" y="6019800"/>
          <p14:tracePt t="140790" x="1441450" y="6000750"/>
          <p14:tracePt t="140807" x="1441450" y="5981700"/>
          <p14:tracePt t="140823" x="1435100" y="5930900"/>
          <p14:tracePt t="140840" x="1435100" y="5848350"/>
          <p14:tracePt t="140856" x="1435100" y="5765800"/>
          <p14:tracePt t="140873" x="1416050" y="5734050"/>
          <p14:tracePt t="141676" x="1416050" y="5683250"/>
          <p14:tracePt t="141681" x="1416050" y="5638800"/>
          <p14:tracePt t="141690" x="1416050" y="5549900"/>
          <p14:tracePt t="141706" x="1416050" y="5429250"/>
          <p14:tracePt t="141722" x="1416050" y="5353050"/>
          <p14:tracePt t="141740" x="1416050" y="5283200"/>
          <p14:tracePt t="141756" x="1403350" y="5232400"/>
          <p14:tracePt t="141773" x="1390650" y="5200650"/>
          <p14:tracePt t="141789" x="1384300" y="5181600"/>
          <p14:tracePt t="141806" x="1377950" y="5156200"/>
          <p14:tracePt t="141823" x="1377950" y="5118100"/>
          <p14:tracePt t="141839" x="1384300" y="5073650"/>
          <p14:tracePt t="141856" x="1390650" y="5048250"/>
          <p14:tracePt t="141873" x="1384300" y="5035550"/>
          <p14:tracePt t="141889" x="1358900" y="5022850"/>
          <p14:tracePt t="141906" x="1346200" y="5016500"/>
          <p14:tracePt t="141923" x="1346200" y="5010150"/>
          <p14:tracePt t="141942" x="1339850" y="5003800"/>
          <p14:tracePt t="141973" x="1339850" y="4991100"/>
          <p14:tracePt t="141989" x="1333500" y="4978400"/>
          <p14:tracePt t="142006" x="1314450" y="4959350"/>
          <p14:tracePt t="142023" x="1301750" y="4940300"/>
          <p14:tracePt t="142040" x="1289050" y="4933950"/>
          <p14:tracePt t="142056" x="1282700" y="4927600"/>
          <p14:tracePt t="142073" x="1276350" y="4927600"/>
          <p14:tracePt t="142132" x="1270000" y="4921250"/>
          <p14:tracePt t="142142" x="1270000" y="4908550"/>
          <p14:tracePt t="142156" x="1263650" y="4895850"/>
          <p14:tracePt t="142174" x="1257300" y="4845050"/>
          <p14:tracePt t="142190" x="1250950" y="4826000"/>
          <p14:tracePt t="142206" x="1250950" y="4813300"/>
          <p14:tracePt t="142401" x="1263650" y="4806950"/>
          <p14:tracePt t="142406" x="1295400" y="4787900"/>
          <p14:tracePt t="142423" x="1308100" y="4775200"/>
          <p14:tracePt t="142440" x="1339850" y="4762500"/>
          <p14:tracePt t="142456" x="1352550" y="4762500"/>
          <p14:tracePt t="142473" x="1365250" y="4762500"/>
          <p14:tracePt t="142491" x="1365250" y="4775200"/>
          <p14:tracePt t="142506" x="1339850" y="4819650"/>
          <p14:tracePt t="142523" x="1308100" y="4845050"/>
          <p14:tracePt t="142539" x="1301750" y="4845050"/>
          <p14:tracePt t="142556" x="1295400" y="4851400"/>
          <p14:tracePt t="142842" x="1301750" y="4851400"/>
          <p14:tracePt t="142850" x="1301750" y="4845050"/>
          <p14:tracePt t="142874" x="1301750" y="4838700"/>
          <p14:tracePt t="143013" x="1308100" y="4838700"/>
          <p14:tracePt t="143026" x="1308100" y="4832350"/>
          <p14:tracePt t="143039" x="1314450" y="4826000"/>
          <p14:tracePt t="143089" x="1314450" y="4819650"/>
          <p14:tracePt t="143123" x="1314450" y="4813300"/>
          <p14:tracePt t="143157" x="1308100" y="4806950"/>
          <p14:tracePt t="143213" x="1301750" y="4806950"/>
          <p14:tracePt t="143253" x="1295400" y="4806950"/>
          <p14:tracePt t="143278" x="1289050" y="4806950"/>
          <p14:tracePt t="146168" x="1282700" y="4806950"/>
          <p14:tracePt t="152325" x="1282700" y="4826000"/>
          <p14:tracePt t="152332" x="1282700" y="4870450"/>
          <p14:tracePt t="152341" x="1295400" y="5130800"/>
          <p14:tracePt t="152356" x="1295400" y="5670550"/>
          <p14:tracePt t="152373" x="1270000" y="5994400"/>
          <p14:tracePt t="152390" x="1244600" y="6134100"/>
          <p14:tracePt t="152407" x="1263650" y="6248400"/>
          <p14:tracePt t="152423" x="1333500" y="6273800"/>
          <p14:tracePt t="152440" x="1384300" y="6273800"/>
          <p14:tracePt t="152456" x="1428750" y="6248400"/>
          <p14:tracePt t="152473" x="1479550" y="6203950"/>
          <p14:tracePt t="152479" x="1485900" y="6197600"/>
          <p14:tracePt t="152490" x="1492250" y="6191250"/>
          <p14:tracePt t="152507" x="1492250" y="6172200"/>
          <p14:tracePt t="152523" x="1492250" y="6165850"/>
          <p14:tracePt t="152556" x="1492250" y="6159500"/>
          <p14:tracePt t="152597" x="1504950" y="6165850"/>
          <p14:tracePt t="152609" x="1530350" y="6184900"/>
          <p14:tracePt t="152623" x="1606550" y="6210300"/>
          <p14:tracePt t="152640" x="1663700" y="6216650"/>
          <p14:tracePt t="152657" x="1720850" y="6229350"/>
          <p14:tracePt t="152673" x="1765300" y="6242050"/>
          <p14:tracePt t="152690" x="1816100" y="6261100"/>
          <p14:tracePt t="152707" x="1835150" y="6267450"/>
          <p14:tracePt t="152723" x="1841500" y="6267450"/>
          <p14:tracePt t="152757" x="1847850" y="6267450"/>
          <p14:tracePt t="152773" x="1860550" y="6267450"/>
          <p14:tracePt t="152790" x="1879600" y="6261100"/>
          <p14:tracePt t="152807" x="1885950" y="6261100"/>
          <p14:tracePt t="152824" x="1892300" y="6254750"/>
          <p14:tracePt t="152984" x="1898650" y="6248400"/>
          <p14:tracePt t="152991" x="1905000" y="6248400"/>
          <p14:tracePt t="153006" x="1911350" y="6235700"/>
          <p14:tracePt t="153024" x="1936750" y="6210300"/>
          <p14:tracePt t="153039" x="1943100" y="6203950"/>
          <p14:tracePt t="153056" x="1949450" y="6191250"/>
          <p14:tracePt t="153089" x="1949450" y="6184900"/>
          <p14:tracePt t="153106" x="1949450" y="6178550"/>
          <p14:tracePt t="153123" x="1949450" y="6165850"/>
          <p14:tracePt t="153140" x="1949450" y="6140450"/>
          <p14:tracePt t="153156" x="1930400" y="6121400"/>
          <p14:tracePt t="153174" x="1917700" y="6102350"/>
          <p14:tracePt t="153191" x="1905000" y="6089650"/>
          <p14:tracePt t="153207" x="1905000" y="6083300"/>
          <p14:tracePt t="153239" x="1898650" y="6083300"/>
          <p14:tracePt t="153355" x="1885950" y="6083300"/>
          <p14:tracePt t="153362" x="1885950" y="6089650"/>
          <p14:tracePt t="153373" x="1873250" y="6102350"/>
          <p14:tracePt t="153390" x="1847850" y="6140450"/>
          <p14:tracePt t="153406" x="1835150" y="6191250"/>
          <p14:tracePt t="153423" x="1828800" y="6223000"/>
          <p14:tracePt t="153440" x="1828800" y="6261100"/>
          <p14:tracePt t="153442" x="1828800" y="6267450"/>
          <p14:tracePt t="153456" x="1828800" y="6286500"/>
          <p14:tracePt t="153473" x="1835150" y="6311900"/>
          <p14:tracePt t="153489" x="1866900" y="6330950"/>
          <p14:tracePt t="153506" x="1892300" y="6343650"/>
          <p14:tracePt t="153509" x="1898650" y="6343650"/>
          <p14:tracePt t="153523" x="1917700" y="6343650"/>
          <p14:tracePt t="153539" x="1924050" y="6343650"/>
          <p14:tracePt t="153556" x="1936750" y="6343650"/>
          <p14:tracePt t="153652" x="1949450" y="6343650"/>
          <p14:tracePt t="153661" x="1955800" y="6343650"/>
          <p14:tracePt t="153675" x="1968500" y="6343650"/>
          <p14:tracePt t="153707" x="1974850" y="6343650"/>
          <p14:tracePt t="153711" x="1981200" y="6343650"/>
          <p14:tracePt t="153741" x="2006600" y="6375400"/>
          <p14:tracePt t="153756" x="2019300" y="6407150"/>
          <p14:tracePt t="153773" x="2038350" y="6432550"/>
          <p14:tracePt t="153789" x="2044700" y="6464300"/>
          <p14:tracePt t="153806" x="2051050" y="6477000"/>
          <p14:tracePt t="153823" x="2051050" y="6483350"/>
          <p14:tracePt t="157979" x="2051050" y="6477000"/>
          <p14:tracePt t="157983" x="2025650" y="6330950"/>
          <p14:tracePt t="157993" x="1993900" y="6210300"/>
          <p14:tracePt t="158023" x="1993900" y="6184900"/>
          <p14:tracePt t="158039" x="2012950" y="6127750"/>
          <p14:tracePt t="158056" x="2012950" y="6121400"/>
          <p14:tracePt t="158073" x="2019300" y="6102350"/>
          <p14:tracePt t="158089" x="2006600" y="6064250"/>
          <p14:tracePt t="158106" x="1981200" y="6045200"/>
          <p14:tracePt t="158123" x="1981200" y="6032500"/>
          <p14:tracePt t="158139" x="1981200" y="6019800"/>
          <p14:tracePt t="158671" x="1974850" y="6019800"/>
          <p14:tracePt t="158726" x="1968500" y="6019800"/>
          <p14:tracePt t="158791" x="1962150" y="6019800"/>
          <p14:tracePt t="158798" x="1955800" y="6019800"/>
          <p14:tracePt t="158840" x="1949450" y="6019800"/>
          <p14:tracePt t="158864" x="1943100" y="6019800"/>
          <p14:tracePt t="158873" x="1936750" y="6019800"/>
          <p14:tracePt t="158889" x="1930400" y="6019800"/>
          <p14:tracePt t="158907" x="1924050" y="6019800"/>
          <p14:tracePt t="158923" x="1911350" y="6013450"/>
          <p14:tracePt t="158957" x="1905000" y="6013450"/>
          <p14:tracePt t="158991" x="1898650" y="6013450"/>
          <p14:tracePt t="159006" x="1898650" y="6007100"/>
          <p14:tracePt t="159049" x="1892300" y="6007100"/>
          <p14:tracePt t="159096" x="1892300" y="6000750"/>
          <p14:tracePt t="159129" x="1885950" y="6000750"/>
          <p14:tracePt t="159442" x="1879600" y="6000750"/>
          <p14:tracePt t="159459" x="1873250" y="6000750"/>
          <p14:tracePt t="159492" x="1866900" y="6000750"/>
          <p14:tracePt t="159506" x="1860550" y="5994400"/>
          <p14:tracePt t="159523" x="1854200" y="5994400"/>
          <p14:tracePt t="159540" x="1847850" y="5988050"/>
          <p14:tracePt t="159573" x="1841500" y="5988050"/>
          <p14:tracePt t="159709" x="1841500" y="5981700"/>
          <p14:tracePt t="159726" x="1841500" y="5975350"/>
          <p14:tracePt t="159731" x="1828800" y="5956300"/>
          <p14:tracePt t="159740" x="1822450" y="5930900"/>
          <p14:tracePt t="159756" x="1809750" y="5867400"/>
          <p14:tracePt t="159773" x="1803400" y="5822950"/>
          <p14:tracePt t="159789" x="1784350" y="5765800"/>
          <p14:tracePt t="159806" x="1752600" y="5702300"/>
          <p14:tracePt t="159823" x="1746250" y="5676900"/>
          <p14:tracePt t="159918" x="1746250" y="5689600"/>
          <p14:tracePt t="159925" x="1746250" y="5708650"/>
          <p14:tracePt t="159939" x="1746250" y="5778500"/>
          <p14:tracePt t="159956" x="1758950" y="5861050"/>
          <p14:tracePt t="159973" x="1778000" y="5899150"/>
          <p14:tracePt t="159977" x="1778000" y="5905500"/>
          <p14:tracePt t="159989" x="1784350" y="5911850"/>
          <p14:tracePt t="160006" x="1784350" y="5924550"/>
          <p14:tracePt t="160023" x="1784350" y="5930900"/>
          <p14:tracePt t="160040" x="1790700" y="5943600"/>
          <p14:tracePt t="160056" x="1797050" y="5949950"/>
          <p14:tracePt t="160073" x="1803400" y="5956300"/>
          <p14:tracePt t="160090" x="1809750" y="5969000"/>
          <p14:tracePt t="160106" x="1816100" y="5969000"/>
          <p14:tracePt t="160123" x="1816100" y="5981700"/>
          <p14:tracePt t="160139" x="1828800" y="6019800"/>
          <p14:tracePt t="160156" x="1847850" y="6064250"/>
          <p14:tracePt t="160173" x="1866900" y="6108700"/>
          <p14:tracePt t="160189" x="1873250" y="6127750"/>
          <p14:tracePt t="160206" x="1879600" y="6134100"/>
          <p14:tracePt t="160256" x="1879600" y="6140450"/>
          <p14:tracePt t="160368" x="1879600" y="6146800"/>
          <p14:tracePt t="160377" x="1879600" y="6153150"/>
          <p14:tracePt t="160389" x="1879600" y="6165850"/>
          <p14:tracePt t="160406" x="1879600" y="6203950"/>
          <p14:tracePt t="160423" x="1879600" y="6267450"/>
          <p14:tracePt t="160439" x="1879600" y="6305550"/>
          <p14:tracePt t="160456" x="1879600" y="6350000"/>
          <p14:tracePt t="160473" x="1879600" y="6369050"/>
          <p14:tracePt t="160490" x="1885950" y="6375400"/>
          <p14:tracePt t="160587" x="1885950" y="6369050"/>
          <p14:tracePt t="160618" x="1885950" y="6362700"/>
          <p14:tracePt t="160717" x="1879600" y="6362700"/>
          <p14:tracePt t="160740" x="1873250" y="6369050"/>
          <p14:tracePt t="160756" x="1866900" y="6369050"/>
          <p14:tracePt t="160861" x="1873250" y="6369050"/>
          <p14:tracePt t="160884" x="1879600" y="6362700"/>
          <p14:tracePt t="160901" x="1885950" y="6362700"/>
          <p14:tracePt t="160915" x="1892300" y="6362700"/>
          <p14:tracePt t="160924" x="1898650" y="6362700"/>
          <p14:tracePt t="160939" x="1905000" y="6356350"/>
          <p14:tracePt t="160991" x="1917700" y="6350000"/>
          <p14:tracePt t="161006" x="1924050" y="6337300"/>
          <p14:tracePt t="161023" x="1930400" y="6330950"/>
          <p14:tracePt t="161040" x="1936750" y="6330950"/>
          <p14:tracePt t="161056" x="1943100" y="6324600"/>
          <p14:tracePt t="161073" x="1943100" y="6318250"/>
          <p14:tracePt t="161090" x="1955800" y="6311900"/>
          <p14:tracePt t="161106" x="1955800" y="6305550"/>
          <p14:tracePt t="161159" x="1962150" y="6299200"/>
          <p14:tracePt t="161538" x="1936750" y="6235700"/>
          <p14:tracePt t="161543" x="1873250" y="6121400"/>
          <p14:tracePt t="161556" x="1733550" y="5861050"/>
          <p14:tracePt t="161573" x="1625600" y="5657850"/>
          <p14:tracePt t="161590" x="1555750" y="5530850"/>
          <p14:tracePt t="161606" x="1504950" y="5448300"/>
          <p14:tracePt t="161623" x="1409700" y="5353050"/>
          <p14:tracePt t="161639" x="1244600" y="5226050"/>
          <p14:tracePt t="161656" x="1149350" y="5175250"/>
          <p14:tracePt t="161657" x="1104900" y="5149850"/>
          <p14:tracePt t="161673" x="1079500" y="5130800"/>
          <p14:tracePt t="161689" x="1054100" y="5111750"/>
          <p14:tracePt t="161706" x="1035050" y="5073650"/>
          <p14:tracePt t="161723" x="1028700" y="5003800"/>
          <p14:tracePt t="161739" x="1022350" y="4914900"/>
          <p14:tracePt t="161756" x="1022350" y="4832350"/>
          <p14:tracePt t="161758" x="1022350" y="4775200"/>
          <p14:tracePt t="161773" x="1022350" y="4743450"/>
          <p14:tracePt t="161790" x="1047750" y="4648200"/>
          <p14:tracePt t="161806" x="1054100" y="4622800"/>
          <p14:tracePt t="161823" x="1054100" y="4603750"/>
          <p14:tracePt t="161916" x="1060450" y="4603750"/>
          <p14:tracePt t="167713" x="1041400" y="4629150"/>
          <p14:tracePt t="167717" x="1028700" y="4648200"/>
          <p14:tracePt t="167726" x="1028700" y="4679950"/>
          <p14:tracePt t="167740" x="1054100" y="4718050"/>
          <p14:tracePt t="167756" x="1104900" y="4762500"/>
          <p14:tracePt t="167759" x="1143000" y="4794250"/>
          <p14:tracePt t="167773" x="1181100" y="4819650"/>
          <p14:tracePt t="167789" x="1206500" y="4838700"/>
          <p14:tracePt t="167806" x="1206500" y="4845050"/>
          <p14:tracePt t="167823" x="1206500" y="4851400"/>
          <p14:tracePt t="167839" x="1206500" y="4864100"/>
          <p14:tracePt t="167856" x="1193800" y="4876800"/>
          <p14:tracePt t="167874" x="1181100" y="4908550"/>
          <p14:tracePt t="167890" x="1181100" y="4965700"/>
          <p14:tracePt t="167906" x="1193800" y="5003800"/>
          <p14:tracePt t="167923" x="1231900" y="5029200"/>
          <p14:tracePt t="167941" x="1333500" y="5118100"/>
          <p14:tracePt t="168151" x="1327150" y="5118100"/>
          <p14:tracePt t="168160" x="1320800" y="5111750"/>
          <p14:tracePt t="168167" x="1320800" y="5105400"/>
          <p14:tracePt t="168177" x="1327150" y="5105400"/>
          <p14:tracePt t="168189" x="1358900" y="5105400"/>
          <p14:tracePt t="168207" x="1416050" y="5118100"/>
          <p14:tracePt t="168223" x="1435100" y="5149850"/>
          <p14:tracePt t="168239" x="1422400" y="5181600"/>
          <p14:tracePt t="168256" x="1390650" y="5213350"/>
          <p14:tracePt t="168273" x="1346200" y="5238750"/>
          <p14:tracePt t="168290" x="1320800" y="5270500"/>
          <p14:tracePt t="168306" x="1320800" y="5295900"/>
          <p14:tracePt t="168323" x="1320800" y="5308600"/>
          <p14:tracePt t="168686" x="1320800" y="5295900"/>
          <p14:tracePt t="168706" x="1320800" y="5264150"/>
          <p14:tracePt t="168723" x="1327150" y="5251450"/>
          <p14:tracePt t="168774" x="1333500" y="5251450"/>
          <p14:tracePt t="168790" x="1333500" y="5245100"/>
          <p14:tracePt t="168806" x="1346200" y="5245100"/>
          <p14:tracePt t="168823" x="1390650" y="5245100"/>
          <p14:tracePt t="168839" x="1473200" y="5232400"/>
          <p14:tracePt t="168856" x="1587500" y="5232400"/>
          <p14:tracePt t="169145" x="1593850" y="5232400"/>
          <p14:tracePt t="169151" x="1600200" y="5232400"/>
          <p14:tracePt t="169160" x="1619250" y="5232400"/>
          <p14:tracePt t="169172" x="1644650" y="5232400"/>
          <p14:tracePt t="169190" x="1670050" y="5232400"/>
          <p14:tracePt t="169207" x="1682750" y="5238750"/>
          <p14:tracePt t="169223" x="1682750" y="5264150"/>
          <p14:tracePt t="169240" x="1676400" y="5283200"/>
          <p14:tracePt t="169256" x="1657350" y="5308600"/>
          <p14:tracePt t="169273" x="1625600" y="5327650"/>
          <p14:tracePt t="169290" x="1600200" y="5340350"/>
          <p14:tracePt t="169306" x="1593850" y="5340350"/>
          <p14:tracePt t="169501" x="1600200" y="5340350"/>
          <p14:tracePt t="169511" x="1606550" y="5327650"/>
          <p14:tracePt t="169523" x="1638300" y="5308600"/>
          <p14:tracePt t="169540" x="1689100" y="5283200"/>
          <p14:tracePt t="169557" x="1752600" y="5270500"/>
          <p14:tracePt t="169573" x="1866900" y="5264150"/>
          <p14:tracePt t="169590" x="1987550" y="5264150"/>
          <p14:tracePt t="169607" x="2178050" y="5264150"/>
          <p14:tracePt t="169624" x="2374900" y="5264150"/>
          <p14:tracePt t="169627" x="2527300" y="5264150"/>
          <p14:tracePt t="169640" x="2628900" y="5251450"/>
          <p14:tracePt t="169645" x="2768600" y="5245100"/>
          <p14:tracePt t="169657" x="2908300" y="5226050"/>
          <p14:tracePt t="169675" x="3086100" y="5251450"/>
          <p14:tracePt t="169693" x="3105150" y="5283200"/>
          <p14:tracePt t="169934" x="3111500" y="5283200"/>
          <p14:tracePt t="169939" x="3117850" y="5283200"/>
          <p14:tracePt t="169947" x="3124200" y="5276850"/>
          <p14:tracePt t="169956" x="3136900" y="5264150"/>
          <p14:tracePt t="169973" x="3149600" y="5251450"/>
          <p14:tracePt t="169989" x="3187700" y="5226050"/>
          <p14:tracePt t="170006" x="3200400" y="5226050"/>
          <p14:tracePt t="170040" x="3206750" y="5219700"/>
          <p14:tracePt t="170057" x="3213100" y="5213350"/>
          <p14:tracePt t="170166" x="3213100" y="5207000"/>
          <p14:tracePt t="170294" x="3206750" y="5213350"/>
          <p14:tracePt t="170306" x="3187700" y="5219700"/>
          <p14:tracePt t="170323" x="3155950" y="5245100"/>
          <p14:tracePt t="170340" x="3130550" y="5257800"/>
          <p14:tracePt t="170356" x="3117850" y="5257800"/>
          <p14:tracePt t="170373" x="3117850" y="5264150"/>
          <p14:tracePt t="170389" x="3111500" y="5264150"/>
          <p14:tracePt t="170423" x="3105150" y="5264150"/>
          <p14:tracePt t="170439" x="3079750" y="5264150"/>
          <p14:tracePt t="170456" x="3060700" y="5257800"/>
          <p14:tracePt t="170490" x="3054350" y="5257800"/>
          <p14:tracePt t="170513" x="3048000" y="5257800"/>
          <p14:tracePt t="170536" x="3041650" y="5257800"/>
          <p14:tracePt t="170578" x="3048000" y="5257800"/>
          <p14:tracePt t="170626" x="3048000" y="5232400"/>
          <p14:tracePt t="170639" x="3048000" y="5175250"/>
          <p14:tracePt t="170656" x="3060700" y="5137150"/>
          <p14:tracePt t="170673" x="3098800" y="5124450"/>
          <p14:tracePt t="170689" x="3111500" y="5124450"/>
          <p14:tracePt t="170933" x="3117850" y="5118100"/>
          <p14:tracePt t="170948" x="3136900" y="5111750"/>
          <p14:tracePt t="170956" x="3143250" y="5111750"/>
          <p14:tracePt t="170972" x="3143250" y="5118100"/>
          <p14:tracePt t="170990" x="3136900" y="5143500"/>
          <p14:tracePt t="171006" x="3136900" y="5162550"/>
          <p14:tracePt t="171023" x="3143250" y="5168900"/>
          <p14:tracePt t="171056" x="3124200" y="5168900"/>
          <p14:tracePt t="171073" x="3073400" y="5143500"/>
          <p14:tracePt t="171090" x="3022600" y="5118100"/>
          <p14:tracePt t="171199" x="3022600" y="5111750"/>
          <p14:tracePt t="171335" x="3035300" y="5092700"/>
          <p14:tracePt t="171341" x="3073400" y="5054600"/>
          <p14:tracePt t="171356" x="3105150" y="5016500"/>
          <p14:tracePt t="171373" x="3117850" y="5003800"/>
          <p14:tracePt t="171389" x="3124200" y="4984750"/>
          <p14:tracePt t="171406" x="3098800" y="4972050"/>
          <p14:tracePt t="171423" x="3067050" y="5010150"/>
          <p14:tracePt t="171441" x="3067050" y="5080000"/>
          <p14:tracePt t="171592" x="3086100" y="5073650"/>
          <p14:tracePt t="171599" x="3111500" y="5060950"/>
          <p14:tracePt t="171608" x="3136900" y="5041900"/>
          <p14:tracePt t="171623" x="3168650" y="5022850"/>
          <p14:tracePt t="171639" x="3257550" y="4959350"/>
          <p14:tracePt t="171658" x="3257550" y="4965700"/>
          <p14:tracePt t="171673" x="3244850" y="5041900"/>
          <p14:tracePt t="171690" x="3232150" y="5111750"/>
          <p14:tracePt t="171706" x="3232150" y="5200650"/>
          <p14:tracePt t="171723" x="3225800" y="5314950"/>
          <p14:tracePt t="171739" x="3181350" y="5499100"/>
          <p14:tracePt t="171756" x="3168650" y="5657850"/>
          <p14:tracePt t="171773" x="3168650" y="5759450"/>
          <p14:tracePt t="171789" x="3149600" y="5854700"/>
          <p14:tracePt t="171806" x="3130550" y="5956300"/>
          <p14:tracePt t="171823" x="3130550" y="6051550"/>
          <p14:tracePt t="171839" x="3130550" y="6172200"/>
          <p14:tracePt t="171856" x="3130550" y="6254750"/>
          <p14:tracePt t="171859" x="3124200" y="6267450"/>
          <p14:tracePt t="171889" x="3117850" y="6267450"/>
          <p14:tracePt t="171923" x="3111500" y="6248400"/>
          <p14:tracePt t="171939" x="3105150" y="6134100"/>
          <p14:tracePt t="171956" x="3086100" y="6083300"/>
          <p14:tracePt t="171973" x="3060700" y="6038850"/>
          <p14:tracePt t="171990" x="3022600" y="6007100"/>
          <p14:tracePt t="172006" x="2984500" y="5949950"/>
          <p14:tracePt t="172024" x="2965450" y="5905500"/>
          <p14:tracePt t="172042" x="2952750" y="5854700"/>
          <p14:tracePt t="172059" x="2946400" y="5829300"/>
          <p14:tracePt t="172073" x="2940050" y="5829300"/>
          <p14:tracePt t="172107" x="2933700" y="5829300"/>
          <p14:tracePt t="172123" x="2927350" y="5829300"/>
          <p14:tracePt t="172156" x="2927350" y="5842000"/>
          <p14:tracePt t="172173" x="2921000" y="5854700"/>
          <p14:tracePt t="172189" x="2921000" y="5867400"/>
          <p14:tracePt t="172206" x="2921000" y="5873750"/>
          <p14:tracePt t="172223" x="2921000" y="5880100"/>
          <p14:tracePt t="172273" x="2946400" y="5867400"/>
          <p14:tracePt t="172289" x="2984500" y="5822950"/>
          <p14:tracePt t="172306" x="3035300" y="5727700"/>
          <p14:tracePt t="172324" x="3067050" y="5651500"/>
          <p14:tracePt t="172340" x="3086100" y="5549900"/>
          <p14:tracePt t="172357" x="3086100" y="5499100"/>
          <p14:tracePt t="172374" x="3086100" y="5473700"/>
          <p14:tracePt t="172390" x="3086100" y="5435600"/>
          <p14:tracePt t="172409" x="3086100" y="5403850"/>
          <p14:tracePt t="172426" x="3079750" y="5365750"/>
          <p14:tracePt t="172442" x="3073400" y="5353050"/>
          <p14:tracePt t="172459" x="3073400" y="5346700"/>
          <p14:tracePt t="172708" x="3073400" y="5378450"/>
          <p14:tracePt t="172715" x="3079750" y="5410200"/>
          <p14:tracePt t="172724" x="3086100" y="5448300"/>
          <p14:tracePt t="172740" x="3092450" y="5486400"/>
          <p14:tracePt t="172757" x="3098800" y="5499100"/>
          <p14:tracePt t="172773" x="3105150" y="5499100"/>
          <p14:tracePt t="172790" x="3117850" y="5499100"/>
          <p14:tracePt t="172849" x="3124200" y="5499100"/>
          <p14:tracePt t="172857" x="3130550" y="5486400"/>
          <p14:tracePt t="172873" x="3149600" y="5461000"/>
          <p14:tracePt t="172890" x="3155950" y="5429250"/>
          <p14:tracePt t="172907" x="3175000" y="5391150"/>
          <p14:tracePt t="172924" x="3194050" y="5365750"/>
          <p14:tracePt t="172940" x="3200400" y="5346700"/>
          <p14:tracePt t="172957" x="3206750" y="5334000"/>
          <p14:tracePt t="173171" x="3206750" y="5321300"/>
          <p14:tracePt t="173190" x="3232150" y="5054600"/>
          <p14:tracePt t="173207" x="3289300" y="4521200"/>
          <p14:tracePt t="173223" x="3289300" y="4260850"/>
          <p14:tracePt t="173240" x="3295650" y="3981450"/>
          <p14:tracePt t="173242" x="3308350" y="3867150"/>
          <p14:tracePt t="173257" x="3308350" y="3746500"/>
          <p14:tracePt t="173273" x="3327400" y="3384550"/>
          <p14:tracePt t="173290" x="3346450" y="3130550"/>
          <p14:tracePt t="173307" x="3346450" y="3067050"/>
          <p14:tracePt t="173323" x="3346450" y="3028950"/>
          <p14:tracePt t="173340" x="3346450" y="3022600"/>
          <p14:tracePt t="173357" x="3346450" y="3016250"/>
          <p14:tracePt t="173533" x="3340100" y="3016250"/>
          <p14:tracePt t="173557" x="3340100" y="3009900"/>
          <p14:tracePt t="173573" x="3340100" y="3003550"/>
          <p14:tracePt t="173589" x="3340100" y="2997200"/>
          <p14:tracePt t="173606" x="3340100" y="2990850"/>
          <p14:tracePt t="173624" x="3340100" y="2984500"/>
          <p14:tracePt t="173656" x="3340100" y="2978150"/>
          <p14:tracePt t="173744" x="3333750" y="2990850"/>
          <p14:tracePt t="173750" x="3327400" y="3003550"/>
          <p14:tracePt t="173757" x="3321050" y="3035300"/>
          <p14:tracePt t="173772" x="3308350" y="3092450"/>
          <p14:tracePt t="173789" x="3282950" y="3225800"/>
          <p14:tracePt t="173806" x="3282950" y="3232150"/>
          <p14:tracePt t="173823" x="3282950" y="3251200"/>
          <p14:tracePt t="173840" x="3282950" y="3257550"/>
          <p14:tracePt t="173894" x="3289300" y="3244850"/>
          <p14:tracePt t="173906" x="3295650" y="3213100"/>
          <p14:tracePt t="173923" x="3314700" y="3143250"/>
          <p14:tracePt t="173939" x="3314700" y="3136900"/>
          <p14:tracePt t="173956" x="3321050" y="3105150"/>
          <p14:tracePt t="173973" x="3321050" y="3086100"/>
          <p14:tracePt t="173990" x="3321050" y="3079750"/>
          <p14:tracePt t="173993" x="3321050" y="3073400"/>
          <p14:tracePt t="174049" x="3314700" y="3073400"/>
          <p14:tracePt t="174056" x="3308350" y="3079750"/>
          <p14:tracePt t="174073" x="3295650" y="3092450"/>
          <p14:tracePt t="174089" x="3289300" y="3098800"/>
          <p14:tracePt t="174106" x="3276600" y="3117850"/>
          <p14:tracePt t="174124" x="3276600" y="3130550"/>
          <p14:tracePt t="174139" x="3276600" y="3143250"/>
          <p14:tracePt t="174156" x="3276600" y="3149600"/>
          <p14:tracePt t="174173" x="3282950" y="3149600"/>
          <p14:tracePt t="174235" x="3289300" y="3149600"/>
          <p14:tracePt t="174458" x="3289300" y="3187700"/>
          <p14:tracePt t="174473" x="3308350" y="3346450"/>
          <p14:tracePt t="174489" x="3359150" y="3797300"/>
          <p14:tracePt t="174506" x="3365500" y="3892550"/>
          <p14:tracePt t="174523" x="3403600" y="4273550"/>
          <p14:tracePt t="174540" x="3321050" y="4629150"/>
          <p14:tracePt t="174556" x="3206750" y="4832350"/>
          <p14:tracePt t="174781" x="3213100" y="4819650"/>
          <p14:tracePt t="174787" x="3225800" y="4819650"/>
          <p14:tracePt t="174806" x="3232150" y="4813300"/>
          <p14:tracePt t="174823" x="3238500" y="4813300"/>
          <p14:tracePt t="174839" x="3251200" y="4902200"/>
          <p14:tracePt t="174856" x="3232150" y="5054600"/>
          <p14:tracePt t="174873" x="3124200" y="5314950"/>
          <p14:tracePt t="174890" x="3067050" y="5549900"/>
          <p14:tracePt t="174906" x="2984500" y="5956300"/>
          <p14:tracePt t="174923" x="2901950" y="6248400"/>
          <p14:tracePt t="174940" x="2844800" y="6369050"/>
          <p14:tracePt t="174956" x="2794000" y="6438900"/>
          <p14:tracePt t="174973" x="2762250" y="6508750"/>
          <p14:tracePt t="174989" x="2743200" y="6540500"/>
          <p14:tracePt t="175006" x="2736850" y="6540500"/>
          <p14:tracePt t="175024" x="2711450" y="6451600"/>
          <p14:tracePt t="175040" x="2679700" y="6343650"/>
          <p14:tracePt t="175056" x="2673350" y="6203950"/>
          <p14:tracePt t="175073" x="2692400" y="6057900"/>
          <p14:tracePt t="175089" x="2736850" y="5899150"/>
          <p14:tracePt t="175106" x="2787650" y="5784850"/>
          <p14:tracePt t="175124" x="2819400" y="5721350"/>
          <p14:tracePt t="175139" x="2838450" y="5676900"/>
          <p14:tracePt t="175156" x="2844800" y="5664200"/>
          <p14:tracePt t="175173" x="2844800" y="5657850"/>
          <p14:tracePt t="175233" x="2838450" y="5657850"/>
          <p14:tracePt t="175257" x="2832100" y="5657850"/>
          <p14:tracePt t="175271" x="2825750" y="5657850"/>
          <p14:tracePt t="175320" x="2832100" y="5657850"/>
          <p14:tracePt t="175336" x="2838450" y="5651500"/>
          <p14:tracePt t="175343" x="2844800" y="5645150"/>
          <p14:tracePt t="175356" x="2851150" y="5632450"/>
          <p14:tracePt t="175373" x="2895600" y="5568950"/>
          <p14:tracePt t="175389" x="2940050" y="5480050"/>
          <p14:tracePt t="175406" x="2971800" y="5365750"/>
          <p14:tracePt t="175423" x="2971800" y="5295900"/>
          <p14:tracePt t="175439" x="2952750" y="5251450"/>
          <p14:tracePt t="175456" x="2921000" y="5238750"/>
          <p14:tracePt t="175473" x="2889250" y="5238750"/>
          <p14:tracePt t="175489" x="2819400" y="5314950"/>
          <p14:tracePt t="175506" x="2692400" y="5511800"/>
          <p14:tracePt t="175523" x="2616200" y="5645150"/>
          <p14:tracePt t="175541" x="2527300" y="5842000"/>
          <p14:tracePt t="175556" x="2495550" y="5924550"/>
          <p14:tracePt t="175573" x="2495550" y="5949950"/>
          <p14:tracePt t="175589" x="2495550" y="5956300"/>
          <p14:tracePt t="175606" x="2495550" y="5962650"/>
          <p14:tracePt t="175642" x="2495550" y="5969000"/>
          <p14:tracePt t="175701" x="2482850" y="5969000"/>
          <p14:tracePt t="175720" x="2476500" y="5969000"/>
          <p14:tracePt t="175733" x="2470150" y="5975350"/>
          <p14:tracePt t="175757" x="2457450" y="5988050"/>
          <p14:tracePt t="175774" x="2451100" y="5988050"/>
          <p14:tracePt t="175791" x="2444750" y="5988050"/>
          <p14:tracePt t="175825" x="2444750" y="5981700"/>
          <p14:tracePt t="175841" x="2451100" y="5962650"/>
          <p14:tracePt t="175858" x="2470150" y="5949950"/>
          <p14:tracePt t="175875" x="2482850" y="5937250"/>
          <p14:tracePt t="175891" x="2489200" y="5924550"/>
          <p14:tracePt t="175908" x="2489200" y="5918200"/>
          <p14:tracePt t="175941" x="2489200" y="5911850"/>
          <p14:tracePt t="175993" x="2482850" y="5911850"/>
          <p14:tracePt t="176006" x="2476500" y="5911850"/>
          <p14:tracePt t="176041" x="2470150" y="5911850"/>
          <p14:tracePt t="176129" x="2463800" y="5911850"/>
          <p14:tracePt t="176186" x="2457450" y="5911850"/>
          <p14:tracePt t="176241" x="2451100" y="5911850"/>
          <p14:tracePt t="176249" x="2438400" y="5924550"/>
          <p14:tracePt t="176257" x="2425700" y="5930900"/>
          <p14:tracePt t="176274" x="2393950" y="5949950"/>
          <p14:tracePt t="176291" x="2381250" y="5962650"/>
          <p14:tracePt t="176307" x="2381250" y="5981700"/>
          <p14:tracePt t="176324" x="2374900" y="6000750"/>
          <p14:tracePt t="176341" x="2374900" y="6013450"/>
          <p14:tracePt t="176358" x="2381250" y="6026150"/>
          <p14:tracePt t="176376" x="2400300" y="6038850"/>
          <p14:tracePt t="176391" x="2432050" y="6051550"/>
          <p14:tracePt t="176408" x="2476500" y="6057900"/>
          <p14:tracePt t="176412" x="2527300" y="6057900"/>
          <p14:tracePt t="176424" x="2565400" y="6064250"/>
          <p14:tracePt t="176441" x="2603500" y="6064250"/>
          <p14:tracePt t="176457" x="2647950" y="6064250"/>
          <p14:tracePt t="176506" x="2641600" y="6045200"/>
          <p14:tracePt t="176523" x="2616200" y="6013450"/>
          <p14:tracePt t="176540" x="2565400" y="6000750"/>
          <p14:tracePt t="176556" x="2508250" y="5969000"/>
          <p14:tracePt t="176573" x="2470150" y="5962650"/>
          <p14:tracePt t="176590" x="2444750" y="5962650"/>
          <p14:tracePt t="176606" x="2438400" y="5956300"/>
          <p14:tracePt t="176623" x="2425700" y="5956300"/>
          <p14:tracePt t="176640" x="2413000" y="5969000"/>
          <p14:tracePt t="176656" x="2400300" y="5994400"/>
          <p14:tracePt t="176673" x="2393950" y="6045200"/>
          <p14:tracePt t="176675" x="2393950" y="6057900"/>
          <p14:tracePt t="176689" x="2400300" y="6108700"/>
          <p14:tracePt t="176706" x="2425700" y="6127750"/>
          <p14:tracePt t="176723" x="2457450" y="6140450"/>
          <p14:tracePt t="176739" x="2501900" y="6140450"/>
          <p14:tracePt t="176756" x="2546350" y="6134100"/>
          <p14:tracePt t="176773" x="2578100" y="6115050"/>
          <p14:tracePt t="176790" x="2597150" y="6102350"/>
          <p14:tracePt t="176808" x="2609850" y="6076950"/>
          <p14:tracePt t="176824" x="2609850" y="6057900"/>
          <p14:tracePt t="176839" x="2609850" y="6051550"/>
          <p14:tracePt t="176856" x="2609850" y="6045200"/>
          <p14:tracePt t="176858" x="2603500" y="6045200"/>
          <p14:tracePt t="176873" x="2597150" y="6038850"/>
          <p14:tracePt t="176889" x="2565400" y="6038850"/>
          <p14:tracePt t="176906" x="2552700" y="6038850"/>
          <p14:tracePt t="176924" x="2514600" y="6045200"/>
          <p14:tracePt t="176939" x="2495550" y="6045200"/>
          <p14:tracePt t="176957" x="2457450" y="6076950"/>
          <p14:tracePt t="176973" x="2432050" y="6102350"/>
          <p14:tracePt t="176990" x="2400300" y="6146800"/>
          <p14:tracePt t="177006" x="2381250" y="6178550"/>
          <p14:tracePt t="177023" x="2374900" y="6210300"/>
          <p14:tracePt t="177039" x="2374900" y="6223000"/>
          <p14:tracePt t="177056" x="2381250" y="6229350"/>
          <p14:tracePt t="177073" x="2393950" y="6229350"/>
          <p14:tracePt t="177090" x="2413000" y="6223000"/>
          <p14:tracePt t="177106" x="2425700" y="6210300"/>
          <p14:tracePt t="177108" x="2438400" y="6197600"/>
          <p14:tracePt t="177122" x="2444750" y="6184900"/>
          <p14:tracePt t="177140" x="2463800" y="6159500"/>
          <p14:tracePt t="177156" x="2470150" y="6127750"/>
          <p14:tracePt t="177173" x="2476500" y="6102350"/>
          <p14:tracePt t="177189" x="2476500" y="6083300"/>
          <p14:tracePt t="177206" x="2476500" y="6070600"/>
          <p14:tracePt t="177223" x="2476500" y="6064250"/>
          <p14:tracePt t="177239" x="2476500" y="6057900"/>
          <p14:tracePt t="177295" x="2470150" y="6057900"/>
          <p14:tracePt t="177317" x="2463800" y="6064250"/>
          <p14:tracePt t="177326" x="2457450" y="6076950"/>
          <p14:tracePt t="177340" x="2451100" y="6076950"/>
          <p14:tracePt t="177356" x="2451100" y="6089650"/>
          <p14:tracePt t="177373" x="2451100" y="6108700"/>
          <p14:tracePt t="177406" x="2457450" y="6108700"/>
          <p14:tracePt t="177440" x="2470150" y="6108700"/>
          <p14:tracePt t="177457" x="2476500" y="6108700"/>
          <p14:tracePt t="177473" x="2495550" y="6096000"/>
          <p14:tracePt t="177489" x="2501900" y="6083300"/>
          <p14:tracePt t="177506" x="2508250" y="6070600"/>
          <p14:tracePt t="177524" x="2514600" y="6051550"/>
          <p14:tracePt t="177544" x="2520950" y="6038850"/>
          <p14:tracePt t="177556" x="2527300" y="6038850"/>
          <p14:tracePt t="177573" x="2527300" y="6026150"/>
          <p14:tracePt t="177590" x="2527300" y="6019800"/>
          <p14:tracePt t="177607" x="2527300" y="6013450"/>
          <p14:tracePt t="177690" x="2520950" y="6013450"/>
          <p14:tracePt t="177696" x="2514600" y="6013450"/>
          <p14:tracePt t="177706" x="2508250" y="6013450"/>
          <p14:tracePt t="177723" x="2495550" y="6013450"/>
          <p14:tracePt t="177740" x="2489200" y="6013450"/>
          <p14:tracePt t="177915" x="2482850" y="6007100"/>
          <p14:tracePt t="177922" x="2482850" y="6000750"/>
          <p14:tracePt t="177939" x="2476500" y="6000750"/>
          <p14:tracePt t="177956" x="2476500" y="5994400"/>
          <p14:tracePt t="177990" x="2476500" y="5988050"/>
          <p14:tracePt t="178125" x="2470150" y="5988050"/>
          <p14:tracePt t="178317" x="2463800" y="5988050"/>
          <p14:tracePt t="178639" x="2463800" y="5975350"/>
          <p14:tracePt t="178645" x="2470150" y="5956300"/>
          <p14:tracePt t="178656" x="2482850" y="5924550"/>
          <p14:tracePt t="178673" x="2508250" y="5810250"/>
          <p14:tracePt t="178693" x="2520950" y="5676900"/>
          <p14:tracePt t="178707" x="2527300" y="5543550"/>
          <p14:tracePt t="178725" x="2540000" y="5353050"/>
          <p14:tracePt t="178739" x="2540000" y="5219700"/>
          <p14:tracePt t="178742" x="2540000" y="5187950"/>
          <p14:tracePt t="178756" x="2540000" y="5137150"/>
          <p14:tracePt t="178773" x="2540000" y="5060950"/>
          <p14:tracePt t="178790" x="2540000" y="5022850"/>
          <p14:tracePt t="178806" x="2540000" y="4978400"/>
          <p14:tracePt t="178824" x="2540000" y="4933950"/>
          <p14:tracePt t="178841" x="2540000" y="4902200"/>
          <p14:tracePt t="178859" x="2546350" y="4870450"/>
          <p14:tracePt t="178873" x="2552700" y="4819650"/>
          <p14:tracePt t="178892" x="2565400" y="4749800"/>
          <p14:tracePt t="178907" x="2571750" y="4692650"/>
          <p14:tracePt t="178923" x="2584450" y="4616450"/>
          <p14:tracePt t="178940" x="2590800" y="4578350"/>
          <p14:tracePt t="178956" x="2597150" y="4559300"/>
          <p14:tracePt t="178973" x="2597150" y="4552950"/>
          <p14:tracePt t="179059" x="2597150" y="4572000"/>
          <p14:tracePt t="179065" x="2597150" y="4584700"/>
          <p14:tracePt t="179075" x="2597150" y="4603750"/>
          <p14:tracePt t="179089" x="2622550" y="4616450"/>
          <p14:tracePt t="179106" x="2654300" y="4629150"/>
          <p14:tracePt t="179123" x="2711450" y="4635500"/>
          <p14:tracePt t="179140" x="2768600" y="4635500"/>
          <p14:tracePt t="179156" x="2825750" y="4635500"/>
          <p14:tracePt t="179174" x="2851150" y="4635500"/>
          <p14:tracePt t="179189" x="2876550" y="4635500"/>
          <p14:tracePt t="179206" x="2889250" y="4635500"/>
          <p14:tracePt t="179223" x="2908300" y="4635500"/>
          <p14:tracePt t="179241" x="2940050" y="4635500"/>
          <p14:tracePt t="179247" x="2971800" y="4641850"/>
          <p14:tracePt t="179258" x="2984500" y="4641850"/>
          <p14:tracePt t="179274" x="3028950" y="4654550"/>
          <p14:tracePt t="179290" x="3086100" y="4679950"/>
          <p14:tracePt t="179307" x="3168650" y="4743450"/>
          <p14:tracePt t="179324" x="3276600" y="4876800"/>
          <p14:tracePt t="179340" x="3314700" y="4933950"/>
          <p14:tracePt t="179357" x="3511550" y="5372100"/>
          <p14:tracePt t="179373" x="3651250" y="5740400"/>
          <p14:tracePt t="179389" x="3822700" y="6127750"/>
          <p14:tracePt t="179406" x="3956050" y="6350000"/>
          <p14:tracePt t="179423" x="4032250" y="6445250"/>
          <p14:tracePt t="179441" x="4070350" y="6477000"/>
          <p14:tracePt t="179458" x="4076700" y="6483350"/>
          <p14:tracePt t="179662" x="4064000" y="6470650"/>
          <p14:tracePt t="179669" x="4038600" y="6451600"/>
          <p14:tracePt t="179677" x="4006850" y="6432550"/>
          <p14:tracePt t="179689" x="4000500" y="6419850"/>
          <p14:tracePt t="179706" x="3968750" y="6394450"/>
          <p14:tracePt t="179723" x="3956050" y="6362700"/>
          <p14:tracePt t="179739" x="3943350" y="6318250"/>
          <p14:tracePt t="179742" x="3943350" y="6273800"/>
          <p14:tracePt t="179758" x="3924300" y="6140450"/>
          <p14:tracePt t="179773" x="3924300" y="6083300"/>
          <p14:tracePt t="179789" x="3917950" y="5854700"/>
          <p14:tracePt t="179806" x="3917950" y="5695950"/>
          <p14:tracePt t="179823" x="3911600" y="5549900"/>
          <p14:tracePt t="179841" x="3886200" y="5448300"/>
          <p14:tracePt t="179856" x="3829050" y="5295900"/>
          <p14:tracePt t="179873" x="3721100" y="5156200"/>
          <p14:tracePt t="179889" x="3524250" y="5003800"/>
          <p14:tracePt t="179907" x="3219450" y="4838700"/>
          <p14:tracePt t="179923" x="2882900" y="4679950"/>
          <p14:tracePt t="179939" x="2686050" y="4597400"/>
          <p14:tracePt t="179956" x="2578100" y="4552950"/>
          <p14:tracePt t="179974" x="2482850" y="4508500"/>
          <p14:tracePt t="179989" x="2444750" y="4495800"/>
          <p14:tracePt t="179992" x="2438400" y="4495800"/>
          <p14:tracePt t="180006" x="2425700" y="4489450"/>
          <p14:tracePt t="180063" x="2419350" y="4489450"/>
          <p14:tracePt t="180072" x="2419350" y="4502150"/>
          <p14:tracePt t="180089" x="2419350" y="4521200"/>
          <p14:tracePt t="180106" x="2419350" y="4533900"/>
          <p14:tracePt t="180123" x="2432050" y="4540250"/>
          <p14:tracePt t="180139" x="2457450" y="4546600"/>
          <p14:tracePt t="180156" x="2482850" y="4546600"/>
          <p14:tracePt t="180173" x="2520950" y="4546600"/>
          <p14:tracePt t="180189" x="2565400" y="4552950"/>
          <p14:tracePt t="180206" x="2597150" y="4565650"/>
          <p14:tracePt t="180223" x="2628900" y="4565650"/>
          <p14:tracePt t="180240" x="2660650" y="4578350"/>
          <p14:tracePt t="180256" x="2692400" y="4591050"/>
          <p14:tracePt t="180258" x="2698750" y="4591050"/>
          <p14:tracePt t="180273" x="2711450" y="4591050"/>
          <p14:tracePt t="180289" x="2762250" y="4610100"/>
          <p14:tracePt t="181255" x="2762250" y="4616450"/>
          <p14:tracePt t="181264" x="2743200" y="4660900"/>
          <p14:tracePt t="181272" x="2698750" y="4718050"/>
          <p14:tracePt t="181291" x="2647950" y="4876800"/>
          <p14:tracePt t="181308" x="2635250" y="4940300"/>
          <p14:tracePt t="181323" x="2635250" y="4984750"/>
          <p14:tracePt t="181340" x="2628900" y="5048250"/>
          <p14:tracePt t="181356" x="2622550" y="5111750"/>
          <p14:tracePt t="181595" x="2622550" y="5118100"/>
          <p14:tracePt t="181635" x="2654300" y="5118100"/>
          <p14:tracePt t="181641" x="2724150" y="5162550"/>
          <p14:tracePt t="181658" x="2787650" y="5213350"/>
          <p14:tracePt t="181673" x="2819400" y="5245100"/>
          <p14:tracePt t="181689" x="2844800" y="5321300"/>
          <p14:tracePt t="181706" x="2844800" y="5372100"/>
          <p14:tracePt t="181724" x="2844800" y="5403850"/>
          <p14:tracePt t="181741" x="2844800" y="5441950"/>
          <p14:tracePt t="181756" x="2863850" y="5454650"/>
          <p14:tracePt t="181774" x="2876550" y="5473700"/>
          <p14:tracePt t="181791" x="2889250" y="5492750"/>
          <p14:tracePt t="181807" x="2889250" y="5518150"/>
          <p14:tracePt t="181823" x="2889250" y="5530850"/>
          <p14:tracePt t="181842" x="2889250" y="5537200"/>
          <p14:tracePt t="181856" x="2889250" y="5543550"/>
          <p14:tracePt t="181924" x="2882900" y="5556250"/>
          <p14:tracePt t="181939" x="2882900" y="5588000"/>
          <p14:tracePt t="181956" x="2882900" y="5619750"/>
          <p14:tracePt t="181973" x="2882900" y="5645150"/>
          <p14:tracePt t="181989" x="2889250" y="5670550"/>
          <p14:tracePt t="182006" x="2889250" y="5689600"/>
          <p14:tracePt t="182023" x="2895600" y="5715000"/>
          <p14:tracePt t="182041" x="2901950" y="5759450"/>
          <p14:tracePt t="182058" x="2908300" y="5797550"/>
          <p14:tracePt t="182075" x="2921000" y="5848350"/>
          <p14:tracePt t="182089" x="2933700" y="5861050"/>
          <p14:tracePt t="182135" x="2940050" y="5861050"/>
          <p14:tracePt t="182149" x="2946400" y="5861050"/>
          <p14:tracePt t="182424" x="2952750" y="5861050"/>
          <p14:tracePt t="182431" x="2952750" y="5886450"/>
          <p14:tracePt t="182440" x="2959100" y="5924550"/>
          <p14:tracePt t="182456" x="2971800" y="5981700"/>
          <p14:tracePt t="182473" x="2978150" y="6013450"/>
          <p14:tracePt t="182491" x="2997200" y="6051550"/>
          <p14:tracePt t="182507" x="3003550" y="6057900"/>
          <p14:tracePt t="182524" x="3009900" y="6064250"/>
          <p14:tracePt t="182598" x="3016250" y="6057900"/>
          <p14:tracePt t="182607" x="3035300" y="6032500"/>
          <p14:tracePt t="182624" x="3073400" y="5956300"/>
          <p14:tracePt t="182640" x="3098800" y="5899150"/>
          <p14:tracePt t="182656" x="3117850" y="5867400"/>
          <p14:tracePt t="182673" x="3117850" y="5848350"/>
          <p14:tracePt t="182690" x="3124200" y="5829300"/>
          <p14:tracePt t="182706" x="3124200" y="5816600"/>
          <p14:tracePt t="182723" x="3130550" y="5816600"/>
          <p14:tracePt t="182740" x="3130550" y="5810250"/>
          <p14:tracePt t="182756" x="3130550" y="5803900"/>
          <p14:tracePt t="183085" x="3136900" y="5803900"/>
          <p14:tracePt t="183109" x="3136900" y="5797550"/>
          <p14:tracePt t="183125" x="3136900" y="5791200"/>
          <p14:tracePt t="183140" x="3143250" y="5791200"/>
          <p14:tracePt t="183156" x="3149600" y="5778500"/>
          <p14:tracePt t="183190" x="3155950" y="5772150"/>
          <p14:tracePt t="183268" x="3155950" y="5778500"/>
          <p14:tracePt t="183279" x="3162300" y="5778500"/>
          <p14:tracePt t="183290" x="3162300" y="5784850"/>
          <p14:tracePt t="183307" x="3181350" y="5784850"/>
          <p14:tracePt t="183324" x="3219450" y="5784850"/>
          <p14:tracePt t="183340" x="3257550" y="5778500"/>
          <p14:tracePt t="183356" x="3314700" y="5753100"/>
          <p14:tracePt t="183373" x="3352800" y="5727700"/>
          <p14:tracePt t="183390" x="3378200" y="5676900"/>
          <p14:tracePt t="183406" x="3352800" y="5619750"/>
          <p14:tracePt t="183600" x="3359150" y="5619750"/>
          <p14:tracePt t="183609" x="3371850" y="5632450"/>
          <p14:tracePt t="183623" x="3384550" y="5638800"/>
          <p14:tracePt t="183640" x="3384550" y="5670550"/>
          <p14:tracePt t="183656" x="3384550" y="5695950"/>
          <p14:tracePt t="183673" x="3378200" y="5702300"/>
          <p14:tracePt t="183690" x="3371850" y="5708650"/>
          <p14:tracePt t="183706" x="3365500" y="5708650"/>
          <p14:tracePt t="183739" x="3365500" y="5702300"/>
          <p14:tracePt t="183914" x="3365500" y="5695950"/>
          <p14:tracePt t="183938" x="3365500" y="5683250"/>
          <p14:tracePt t="183945" x="3365500" y="5638800"/>
          <p14:tracePt t="183956" x="3365500" y="5588000"/>
          <p14:tracePt t="183973" x="3365500" y="5505450"/>
          <p14:tracePt t="183991" x="3378200" y="5391150"/>
          <p14:tracePt t="183993" x="3378200" y="5372100"/>
          <p14:tracePt t="184006" x="3384550" y="5340350"/>
          <p14:tracePt t="184023" x="3390900" y="5308600"/>
          <p14:tracePt t="184039" x="3397250" y="5295900"/>
          <p14:tracePt t="187086" x="3378200" y="5327650"/>
          <p14:tracePt t="187094" x="3295650" y="5416550"/>
          <p14:tracePt t="187106" x="3206750" y="5530850"/>
          <p14:tracePt t="187122" x="3041650" y="5727700"/>
          <p14:tracePt t="187140" x="2863850" y="5867400"/>
          <p14:tracePt t="187156" x="2724150" y="5905500"/>
          <p14:tracePt t="187173" x="2660650" y="5911850"/>
          <p14:tracePt t="187190" x="2622550" y="5911850"/>
          <p14:tracePt t="187206" x="2616200" y="5924550"/>
          <p14:tracePt t="187354" x="2628900" y="5924550"/>
          <p14:tracePt t="187373" x="2647950" y="5924550"/>
          <p14:tracePt t="187389" x="2654300" y="5924550"/>
          <p14:tracePt t="187423" x="2622550" y="5937250"/>
          <p14:tracePt t="187439" x="2565400" y="5949950"/>
          <p14:tracePt t="187456" x="2559050" y="5949950"/>
          <p14:tracePt t="187473" x="2546350" y="5956300"/>
          <p14:tracePt t="187489" x="2540000" y="5956300"/>
          <p14:tracePt t="187506" x="2540000" y="5962650"/>
          <p14:tracePt t="187540" x="2533650" y="5962650"/>
          <p14:tracePt t="187556" x="2527300" y="5962650"/>
          <p14:tracePt t="187573" x="2508250" y="5969000"/>
          <p14:tracePt t="187590" x="2489200" y="5969000"/>
          <p14:tracePt t="187606" x="2482850" y="5975350"/>
          <p14:tracePt t="187623" x="2476500" y="5975350"/>
          <p14:tracePt t="188023" x="2470150" y="5975350"/>
          <p14:tracePt t="188036" x="2457450" y="5975350"/>
          <p14:tracePt t="188045" x="2451100" y="5975350"/>
          <p14:tracePt t="188659" x="2457450" y="5975350"/>
          <p14:tracePt t="188738" x="2457450" y="5969000"/>
          <p14:tracePt t="188770" x="2463800" y="5969000"/>
          <p14:tracePt t="188906" x="2476500" y="5962650"/>
          <p14:tracePt t="188921" x="2482850" y="5962650"/>
          <p14:tracePt t="188929" x="2489200" y="5962650"/>
          <p14:tracePt t="188939" x="2501900" y="5956300"/>
          <p14:tracePt t="188957" x="2514600" y="5949950"/>
          <p14:tracePt t="188973" x="2527300" y="5943600"/>
          <p14:tracePt t="188990" x="2540000" y="5943600"/>
          <p14:tracePt t="189039" x="2540000" y="5937250"/>
          <p14:tracePt t="189608" x="2546350" y="5930900"/>
          <p14:tracePt t="189615" x="2552700" y="5924550"/>
          <p14:tracePt t="189639" x="2578100" y="5880100"/>
          <p14:tracePt t="189656" x="2578100" y="5867400"/>
          <p14:tracePt t="189743" x="2578100" y="5861050"/>
          <p14:tracePt t="189751" x="2584450" y="5861050"/>
          <p14:tracePt t="189778" x="2584450" y="5854700"/>
          <p14:tracePt t="189867" x="2584450" y="5848350"/>
          <p14:tracePt t="190400" x="2590800" y="5854700"/>
          <p14:tracePt t="190407" x="2603500" y="5861050"/>
          <p14:tracePt t="190415" x="2628900" y="5880100"/>
          <p14:tracePt t="190424" x="2667000" y="5905500"/>
          <p14:tracePt t="190439" x="2749550" y="5956300"/>
          <p14:tracePt t="190456" x="2794000" y="5994400"/>
          <p14:tracePt t="190473" x="2806700" y="6013450"/>
          <p14:tracePt t="190489" x="2832100" y="6070600"/>
          <p14:tracePt t="190647" x="2832100" y="6045200"/>
          <p14:tracePt t="190653" x="2838450" y="6026150"/>
          <p14:tracePt t="190661" x="2844800" y="6000750"/>
          <p14:tracePt t="190672" x="2844800" y="5981700"/>
          <p14:tracePt t="190689" x="2851150" y="5949950"/>
          <p14:tracePt t="190706" x="2851150" y="5937250"/>
          <p14:tracePt t="190723" x="2851150" y="5911850"/>
          <p14:tracePt t="190739" x="2838450" y="5899150"/>
          <p14:tracePt t="190756" x="2838450" y="5892800"/>
          <p14:tracePt t="190772" x="2832100" y="5880100"/>
          <p14:tracePt t="190790" x="2832100" y="5873750"/>
          <p14:tracePt t="190806" x="2825750" y="5867400"/>
          <p14:tracePt t="190823" x="2800350" y="5867400"/>
          <p14:tracePt t="190839" x="2749550" y="5867400"/>
          <p14:tracePt t="190856" x="2647950" y="5880100"/>
          <p14:tracePt t="190873" x="2571750" y="5892800"/>
          <p14:tracePt t="190891" x="2476500" y="5930900"/>
          <p14:tracePt t="190906" x="2438400" y="5943600"/>
          <p14:tracePt t="190924" x="2425700" y="5969000"/>
          <p14:tracePt t="190941" x="2413000" y="5975350"/>
          <p14:tracePt t="190957" x="2406650" y="5981700"/>
          <p14:tracePt t="190973" x="2406650" y="5988050"/>
          <p14:tracePt t="191066" x="2413000" y="5988050"/>
          <p14:tracePt t="191072" x="2419350" y="5988050"/>
          <p14:tracePt t="191090" x="2438400" y="5981700"/>
          <p14:tracePt t="191107" x="2463800" y="5937250"/>
          <p14:tracePt t="191123" x="2514600" y="5886450"/>
          <p14:tracePt t="191140" x="2552700" y="5822950"/>
          <p14:tracePt t="191156" x="2590800" y="5778500"/>
          <p14:tracePt t="191173" x="2616200" y="5746750"/>
          <p14:tracePt t="191189" x="2622550" y="5727700"/>
          <p14:tracePt t="191206" x="2628900" y="5727700"/>
          <p14:tracePt t="191222" x="2628900" y="5721350"/>
          <p14:tracePt t="191313" x="2628900" y="5727700"/>
          <p14:tracePt t="191323" x="2628900" y="5753100"/>
          <p14:tracePt t="191342" x="2628900" y="5816600"/>
          <p14:tracePt t="191357" x="2628900" y="5905500"/>
          <p14:tracePt t="191373" x="2622550" y="5975350"/>
          <p14:tracePt t="191391" x="2622550" y="6032500"/>
          <p14:tracePt t="191406" x="2628900" y="6057900"/>
          <p14:tracePt t="191423" x="2654300" y="6070600"/>
          <p14:tracePt t="191439" x="2673350" y="6070600"/>
          <p14:tracePt t="191456" x="2679700" y="6051550"/>
          <p14:tracePt t="191473" x="2679700" y="6032500"/>
          <p14:tracePt t="191489" x="2679700" y="6007100"/>
          <p14:tracePt t="191492" x="2673350" y="5981700"/>
          <p14:tracePt t="191506" x="2660650" y="5975350"/>
          <p14:tracePt t="191523" x="2628900" y="5943600"/>
          <p14:tracePt t="191526" x="2609850" y="5937250"/>
          <p14:tracePt t="191539" x="2578100" y="5924550"/>
          <p14:tracePt t="191556" x="2565400" y="5924550"/>
          <p14:tracePt t="191573" x="2559050" y="5924550"/>
          <p14:tracePt t="191622" x="2552700" y="5924550"/>
          <p14:tracePt t="191656" x="2540000" y="5930900"/>
          <p14:tracePt t="191673" x="2533650" y="5949950"/>
          <p14:tracePt t="191689" x="2527300" y="5962650"/>
          <p14:tracePt t="191706" x="2527300" y="5975350"/>
          <p14:tracePt t="191723" x="2527300" y="5988050"/>
          <p14:tracePt t="191739" x="2527300" y="6000750"/>
          <p14:tracePt t="191756" x="2527300" y="6013450"/>
          <p14:tracePt t="191773" x="2533650" y="6019800"/>
          <p14:tracePt t="191791" x="2540000" y="6026150"/>
          <p14:tracePt t="191902" x="2533650" y="6026150"/>
          <p14:tracePt t="191910" x="2527300" y="6032500"/>
          <p14:tracePt t="191922" x="2508250" y="6032500"/>
          <p14:tracePt t="191939" x="2489200" y="6038850"/>
          <p14:tracePt t="191956" x="2476500" y="6038850"/>
          <p14:tracePt t="191959" x="2470150" y="6038850"/>
          <p14:tracePt t="192026" x="2476500" y="6038850"/>
          <p14:tracePt t="192056" x="2482850" y="6032500"/>
          <p14:tracePt t="192089" x="2482850" y="6026150"/>
          <p14:tracePt t="192107" x="2489200" y="6026150"/>
          <p14:tracePt t="192124" x="2495550" y="6026150"/>
          <p14:tracePt t="192142" x="2508250" y="6013450"/>
          <p14:tracePt t="192158" x="2514600" y="6013450"/>
          <p14:tracePt t="192174" x="2527300" y="6000750"/>
          <p14:tracePt t="192191" x="2533650" y="6000750"/>
          <p14:tracePt t="192207" x="2540000" y="5988050"/>
          <p14:tracePt t="192213" x="2540000" y="5981700"/>
          <p14:tracePt t="192224" x="2540000" y="5969000"/>
          <p14:tracePt t="192241" x="2546350" y="5949950"/>
          <p14:tracePt t="192258" x="2552700" y="5943600"/>
          <p14:tracePt t="192323" x="2552700" y="5949950"/>
          <p14:tracePt t="192340" x="2540000" y="6000750"/>
          <p14:tracePt t="192356" x="2520950" y="6083300"/>
          <p14:tracePt t="192373" x="2520950" y="6127750"/>
          <p14:tracePt t="192390" x="2540000" y="6159500"/>
          <p14:tracePt t="192406" x="2565400" y="6165850"/>
          <p14:tracePt t="192423" x="2597150" y="6153150"/>
          <p14:tracePt t="192440" x="2628900" y="6127750"/>
          <p14:tracePt t="192457" x="2654300" y="6083300"/>
          <p14:tracePt t="192475" x="2673350" y="6000750"/>
          <p14:tracePt t="192490" x="2679700" y="5924550"/>
          <p14:tracePt t="192507" x="2679700" y="5873750"/>
          <p14:tracePt t="192526" x="2679700" y="5816600"/>
          <p14:tracePt t="192543" x="2686050" y="5778500"/>
          <p14:tracePt t="192557" x="2686050" y="5727700"/>
          <p14:tracePt t="192573" x="2692400" y="5708650"/>
          <p14:tracePt t="192589" x="2698750" y="5708650"/>
          <p14:tracePt t="192623" x="2698750" y="5721350"/>
          <p14:tracePt t="192639" x="2698750" y="5759450"/>
          <p14:tracePt t="192657" x="2705100" y="5835650"/>
          <p14:tracePt t="192675" x="2711450" y="5911850"/>
          <p14:tracePt t="192689" x="2711450" y="5994400"/>
          <p14:tracePt t="192943" x="2717800" y="5994400"/>
          <p14:tracePt t="192949" x="2736850" y="5994400"/>
          <p14:tracePt t="192958" x="2749550" y="5994400"/>
          <p14:tracePt t="192973" x="2774950" y="5994400"/>
          <p14:tracePt t="192990" x="2794000" y="5969000"/>
          <p14:tracePt t="195254" x="2819400" y="5943600"/>
          <p14:tracePt t="195259" x="2857500" y="5905500"/>
          <p14:tracePt t="195273" x="2901950" y="5861050"/>
          <p14:tracePt t="195289" x="2978150" y="5810250"/>
          <p14:tracePt t="195307" x="3028950" y="5778500"/>
          <p14:tracePt t="195323" x="3048000" y="5746750"/>
          <p14:tracePt t="195339" x="3048000" y="5740400"/>
          <p14:tracePt t="195356" x="3041650" y="5740400"/>
          <p14:tracePt t="195373" x="3009900" y="5740400"/>
          <p14:tracePt t="195502" x="3048000" y="5740400"/>
          <p14:tracePt t="195510" x="3079750" y="5740400"/>
          <p14:tracePt t="195517" x="3105150" y="5740400"/>
          <p14:tracePt t="195527" x="3124200" y="5740400"/>
          <p14:tracePt t="195541" x="3124200" y="5746750"/>
          <p14:tracePt t="195556" x="3124200" y="5753100"/>
          <p14:tracePt t="195573" x="3124200" y="5765800"/>
          <p14:tracePt t="195590" x="3098800" y="5778500"/>
          <p14:tracePt t="195608" x="3073400" y="5784850"/>
          <p14:tracePt t="195639" x="3060700" y="5784850"/>
          <p14:tracePt t="195675" x="3041650" y="5791200"/>
          <p14:tracePt t="195706" x="3028950" y="5810250"/>
          <p14:tracePt t="195723" x="3009900" y="5829300"/>
          <p14:tracePt t="195739" x="2990850" y="5842000"/>
          <p14:tracePt t="195756" x="2965450" y="5854700"/>
          <p14:tracePt t="195773" x="2933700" y="5880100"/>
          <p14:tracePt t="195789" x="2908300" y="5886450"/>
          <p14:tracePt t="195806" x="2889250" y="5905500"/>
          <p14:tracePt t="195808" x="2882900" y="5905500"/>
          <p14:tracePt t="195824" x="2876550" y="5905500"/>
          <p14:tracePt t="195840" x="2870200" y="5911850"/>
          <p14:tracePt t="196074" x="2870200" y="5918200"/>
          <p14:tracePt t="196098" x="2863850" y="5918200"/>
          <p14:tracePt t="196106" x="2857500" y="5924550"/>
          <p14:tracePt t="196123" x="2857500" y="5930900"/>
          <p14:tracePt t="196140" x="2851150" y="5930900"/>
          <p14:tracePt t="196157" x="2851150" y="5937250"/>
          <p14:tracePt t="196173" x="2844800" y="5937250"/>
          <p14:tracePt t="196283" x="2851150" y="5937250"/>
          <p14:tracePt t="196299" x="2857500" y="5930900"/>
          <p14:tracePt t="196307" x="2863850" y="5924550"/>
          <p14:tracePt t="196323" x="2876550" y="5905500"/>
          <p14:tracePt t="196339" x="2901950" y="5880100"/>
          <p14:tracePt t="196356" x="2908300" y="5861050"/>
          <p14:tracePt t="196373" x="2921000" y="5848350"/>
          <p14:tracePt t="196389" x="2933700" y="5835650"/>
          <p14:tracePt t="196406" x="2952750" y="5810250"/>
          <p14:tracePt t="196423" x="2959100" y="5791200"/>
          <p14:tracePt t="196439" x="2978150" y="5753100"/>
          <p14:tracePt t="196457" x="2990850" y="5715000"/>
          <p14:tracePt t="196473" x="2997200" y="5689600"/>
          <p14:tracePt t="196491" x="3009900" y="5657850"/>
          <p14:tracePt t="196492" x="3016250" y="5651500"/>
          <p14:tracePt t="196506" x="3016250" y="5645150"/>
          <p14:tracePt t="196523" x="3022600" y="5638800"/>
          <p14:tracePt t="196541" x="3028950" y="5632450"/>
          <p14:tracePt t="196589" x="3035300" y="5626100"/>
          <p14:tracePt t="196774" x="3035300" y="5619750"/>
          <p14:tracePt t="196781" x="3067050" y="5537200"/>
          <p14:tracePt t="196790" x="3067050" y="5435600"/>
          <p14:tracePt t="196806" x="3041650" y="5149850"/>
          <p14:tracePt t="196823" x="3003550" y="5073650"/>
          <p14:tracePt t="196839" x="2933700" y="4914900"/>
          <p14:tracePt t="196856" x="2889250" y="4838700"/>
          <p14:tracePt t="196873" x="2863850" y="4819650"/>
          <p14:tracePt t="196889" x="2851150" y="4813300"/>
          <p14:tracePt t="196907" x="2844800" y="4813300"/>
          <p14:tracePt t="196923" x="2832100" y="4813300"/>
          <p14:tracePt t="196941" x="2813050" y="4819650"/>
          <p14:tracePt t="196956" x="2755900" y="4857750"/>
          <p14:tracePt t="196973" x="2654300" y="4927600"/>
          <p14:tracePt t="196991" x="2597150" y="4959350"/>
          <p14:tracePt t="197006" x="2565400" y="4972050"/>
          <p14:tracePt t="197023" x="2546350" y="4972050"/>
          <p14:tracePt t="197024" x="2533650" y="4940300"/>
          <p14:tracePt t="197039" x="2527300" y="4864100"/>
          <p14:tracePt t="197056" x="2527300" y="4800600"/>
          <p14:tracePt t="197073" x="2533650" y="4724400"/>
          <p14:tracePt t="197091" x="2540000" y="4686300"/>
          <p14:tracePt t="197106" x="2540000" y="4654550"/>
          <p14:tracePt t="197123" x="2540000" y="4648200"/>
          <p14:tracePt t="197141" x="2540000" y="4635500"/>
          <p14:tracePt t="197194" x="2533650" y="4635500"/>
          <p14:tracePt t="197223" x="2527300" y="4641850"/>
          <p14:tracePt t="197240" x="2520950" y="4660900"/>
          <p14:tracePt t="197256" x="2514600" y="4699000"/>
          <p14:tracePt t="197259" x="2514600" y="4718050"/>
          <p14:tracePt t="197273" x="2520950" y="4724400"/>
          <p14:tracePt t="197289" x="2540000" y="4743450"/>
          <p14:tracePt t="197306" x="2546350" y="4756150"/>
          <p14:tracePt t="197323" x="2559050" y="4762500"/>
          <p14:tracePt t="197341" x="2559050" y="4768850"/>
          <p14:tracePt t="197533" x="2559050" y="4775200"/>
          <p14:tracePt t="197539" x="2552700" y="4787900"/>
          <p14:tracePt t="197556" x="2546350" y="4826000"/>
          <p14:tracePt t="197573" x="2533650" y="4921250"/>
          <p14:tracePt t="197589" x="2527300" y="5003800"/>
          <p14:tracePt t="197606" x="2527300" y="5080000"/>
          <p14:tracePt t="197624" x="2540000" y="5130800"/>
          <p14:tracePt t="197639" x="2552700" y="5162550"/>
          <p14:tracePt t="197656" x="2565400" y="5168900"/>
          <p14:tracePt t="197677" x="2571750" y="5168900"/>
          <p14:tracePt t="197734" x="2571750" y="5162550"/>
          <p14:tracePt t="197741" x="2578100" y="5143500"/>
          <p14:tracePt t="197756" x="2578100" y="5099050"/>
          <p14:tracePt t="197774" x="2578100" y="5060950"/>
          <p14:tracePt t="197792" x="2578100" y="5022850"/>
          <p14:tracePt t="197808" x="2578100" y="5003800"/>
          <p14:tracePt t="197823" x="2571750" y="4997450"/>
          <p14:tracePt t="197840" x="2565400" y="4984750"/>
          <p14:tracePt t="197874" x="2559050" y="4984750"/>
          <p14:tracePt t="197908" x="2552700" y="4984750"/>
          <p14:tracePt t="198096" x="2552700" y="4978400"/>
          <p14:tracePt t="198106" x="2552700" y="4959350"/>
          <p14:tracePt t="198123" x="2552700" y="4927600"/>
          <p14:tracePt t="198140" x="2546350" y="4908550"/>
          <p14:tracePt t="198156" x="2533650" y="4883150"/>
          <p14:tracePt t="198173" x="2527300" y="4857750"/>
          <p14:tracePt t="198275" x="2520950" y="4857750"/>
          <p14:tracePt t="198330" x="2520950" y="4851400"/>
          <p14:tracePt t="198337" x="2527300" y="4845050"/>
          <p14:tracePt t="198345" x="2540000" y="4845050"/>
          <p14:tracePt t="198356" x="2546350" y="4838700"/>
          <p14:tracePt t="198373" x="2559050" y="4826000"/>
          <p14:tracePt t="198391" x="2565400" y="4813300"/>
          <p14:tracePt t="198407" x="2571750" y="4806950"/>
          <p14:tracePt t="198423" x="2571750" y="4794250"/>
          <p14:tracePt t="198500" x="2578100" y="4806950"/>
          <p14:tracePt t="198507" x="2628900" y="4946650"/>
          <p14:tracePt t="198526" x="2717800" y="5149850"/>
          <p14:tracePt t="198540" x="2952750" y="5461000"/>
          <p14:tracePt t="198559" x="3124200" y="5613400"/>
          <p14:tracePt t="198573" x="3321050" y="5759450"/>
          <p14:tracePt t="198590" x="3473450" y="5861050"/>
          <p14:tracePt t="198610" x="3536950" y="5918200"/>
          <p14:tracePt t="198624" x="3556000" y="5943600"/>
          <p14:tracePt t="198641" x="3562350" y="5962650"/>
          <p14:tracePt t="198657" x="3562350" y="5969000"/>
          <p14:tracePt t="198673" x="3562350" y="5981700"/>
          <p14:tracePt t="198689" x="3562350" y="5994400"/>
          <p14:tracePt t="198707" x="3568700" y="6013450"/>
          <p14:tracePt t="198723" x="3568700" y="6026150"/>
          <p14:tracePt t="198740" x="3606800" y="6070600"/>
          <p14:tracePt t="198756" x="3670300" y="6115050"/>
          <p14:tracePt t="198773" x="3778250" y="6172200"/>
          <p14:tracePt t="198790" x="3835400" y="6197600"/>
          <p14:tracePt t="198806" x="3860800" y="6210300"/>
          <p14:tracePt t="198825" x="3860800" y="6216650"/>
          <p14:tracePt t="198877" x="3854450" y="6216650"/>
          <p14:tracePt t="198890" x="3848100" y="6216650"/>
          <p14:tracePt t="198942" x="3848100" y="6210300"/>
          <p14:tracePt t="198949" x="3854450" y="6210300"/>
          <p14:tracePt t="198972" x="3860800" y="6210300"/>
          <p14:tracePt t="198974" x="3860800" y="6203950"/>
          <p14:tracePt t="198990" x="3867150" y="6203950"/>
          <p14:tracePt t="199006" x="3873500" y="6197600"/>
          <p14:tracePt t="199023" x="3873500" y="6153150"/>
          <p14:tracePt t="199040" x="3848100" y="6051550"/>
          <p14:tracePt t="199056" x="3746500" y="5791200"/>
          <p14:tracePt t="199073" x="3594100" y="5543550"/>
          <p14:tracePt t="199089" x="3327400" y="5251450"/>
          <p14:tracePt t="199106" x="3079750" y="5048250"/>
          <p14:tracePt t="199123" x="2940050" y="4883150"/>
          <p14:tracePt t="199140" x="2876550" y="4775200"/>
          <p14:tracePt t="199156" x="2838450" y="4705350"/>
          <p14:tracePt t="199174" x="2819400" y="4654550"/>
          <p14:tracePt t="199239" x="2806700" y="4654550"/>
          <p14:tracePt t="199258" x="2781300" y="4654550"/>
          <p14:tracePt t="199274" x="2711450" y="4654550"/>
          <p14:tracePt t="199292" x="2616200" y="4648200"/>
          <p14:tracePt t="199308" x="2432050" y="4616450"/>
          <p14:tracePt t="199324" x="2273300" y="4565650"/>
          <p14:tracePt t="199341" x="2197100" y="4533900"/>
          <p14:tracePt t="199345" x="2190750" y="4533900"/>
          <p14:tracePt t="199358" x="2190750" y="4527550"/>
          <p14:tracePt t="199374" x="2203450" y="4521200"/>
          <p14:tracePt t="199390" x="2241550" y="4521200"/>
          <p14:tracePt t="199407" x="2279650" y="4521200"/>
          <p14:tracePt t="199423" x="2349500" y="4559300"/>
          <p14:tracePt t="199440" x="2463800" y="4641850"/>
          <p14:tracePt t="199457" x="2603500" y="4737100"/>
          <p14:tracePt t="199474" x="2895600" y="4902200"/>
          <p14:tracePt t="199490" x="3206750" y="5048250"/>
          <p14:tracePt t="199496" x="3346450" y="5105400"/>
          <p14:tracePt t="199507" x="3435350" y="5130800"/>
          <p14:tracePt t="199523" x="3575050" y="5181600"/>
          <p14:tracePt t="199540" x="3625850" y="5207000"/>
          <p14:tracePt t="199557" x="3638550" y="5213350"/>
          <p14:tracePt t="199652" x="3638550" y="5232400"/>
          <p14:tracePt t="199660" x="3638550" y="5251450"/>
          <p14:tracePt t="199673" x="3644900" y="5283200"/>
          <p14:tracePt t="199692" x="3651250" y="5372100"/>
          <p14:tracePt t="199706" x="3670300" y="5441950"/>
          <p14:tracePt t="199723" x="3683000" y="5505450"/>
          <p14:tracePt t="199741" x="3702050" y="5607050"/>
          <p14:tracePt t="199756" x="3708400" y="5638800"/>
          <p14:tracePt t="199773" x="3714750" y="5657850"/>
          <p14:tracePt t="199789" x="3714750" y="5664200"/>
          <p14:tracePt t="201902" x="3708400" y="5670550"/>
          <p14:tracePt t="201909" x="3644900" y="5689600"/>
          <p14:tracePt t="201925" x="3467100" y="5797550"/>
          <p14:tracePt t="201941" x="3365500" y="5911850"/>
          <p14:tracePt t="201958" x="3289300" y="6013450"/>
          <p14:tracePt t="201975" x="3232150" y="6064250"/>
          <p14:tracePt t="202041" x="3225800" y="6045200"/>
          <p14:tracePt t="202056" x="3213100" y="5988050"/>
          <p14:tracePt t="202073" x="3181350" y="5930900"/>
          <p14:tracePt t="202090" x="3105150" y="5854700"/>
          <p14:tracePt t="202106" x="2978150" y="5772150"/>
          <p14:tracePt t="202123" x="2895600" y="5746750"/>
          <p14:tracePt t="202140" x="2870200" y="5734050"/>
          <p14:tracePt t="202156" x="2863850" y="5727700"/>
          <p14:tracePt t="202332" x="2863850" y="5734050"/>
          <p14:tracePt t="202340" x="2863850" y="5746750"/>
          <p14:tracePt t="202348" x="2870200" y="5765800"/>
          <p14:tracePt t="202356" x="2876550" y="5778500"/>
          <p14:tracePt t="202373" x="2895600" y="5816600"/>
          <p14:tracePt t="202389" x="2895600" y="5822950"/>
          <p14:tracePt t="202423" x="2889250" y="5822950"/>
          <p14:tracePt t="202439" x="2857500" y="5829300"/>
          <p14:tracePt t="202456" x="2825750" y="5835650"/>
          <p14:tracePt t="202474" x="2730500" y="5848350"/>
          <p14:tracePt t="202490" x="2628900" y="5848350"/>
          <p14:tracePt t="202506" x="2533650" y="5848350"/>
          <p14:tracePt t="202523" x="2470150" y="5861050"/>
          <p14:tracePt t="202540" x="2432050" y="5873750"/>
          <p14:tracePt t="202556" x="2413000" y="5880100"/>
          <p14:tracePt t="202573" x="2413000" y="5886450"/>
          <p14:tracePt t="202646" x="2406650" y="5892800"/>
          <p14:tracePt t="202653" x="2400300" y="5899150"/>
          <p14:tracePt t="202679" x="2400300" y="5905500"/>
          <p14:tracePt t="202694" x="2400300" y="5911850"/>
          <p14:tracePt t="202722" x="2400300" y="5918200"/>
          <p14:tracePt t="202739" x="2400300" y="5937250"/>
          <p14:tracePt t="202742" x="2400300" y="5949950"/>
          <p14:tracePt t="202756" x="2400300" y="5962650"/>
          <p14:tracePt t="202773" x="2400300" y="5994400"/>
          <p14:tracePt t="202790" x="2419350" y="6045200"/>
          <p14:tracePt t="202806" x="2432050" y="6057900"/>
          <p14:tracePt t="202840" x="2438400" y="6057900"/>
          <p14:tracePt t="202857" x="2444750" y="6057900"/>
          <p14:tracePt t="202873" x="2457450" y="6045200"/>
          <p14:tracePt t="202889" x="2463800" y="6045200"/>
          <p14:tracePt t="202906" x="2476500" y="6038850"/>
          <p14:tracePt t="203149" x="2476500" y="6032500"/>
          <p14:tracePt t="203160" x="2476500" y="6026150"/>
          <p14:tracePt t="203174" x="2476500" y="6019800"/>
          <p14:tracePt t="203191" x="2476500" y="5994400"/>
          <p14:tracePt t="203208" x="2470150" y="5975350"/>
          <p14:tracePt t="203224" x="2463800" y="5969000"/>
          <p14:tracePt t="203240" x="2463800" y="5962650"/>
          <p14:tracePt t="204531" x="2476500" y="5943600"/>
          <p14:tracePt t="204540" x="2501900" y="5918200"/>
          <p14:tracePt t="204558" x="2565400" y="5854700"/>
          <p14:tracePt t="204573" x="2749550" y="5638800"/>
          <p14:tracePt t="204590" x="2933700" y="5416550"/>
          <p14:tracePt t="204607" x="3016250" y="5289550"/>
          <p14:tracePt t="204623" x="3060700" y="5092700"/>
          <p14:tracePt t="204640" x="3048000" y="4965700"/>
          <p14:tracePt t="204657" x="3028950" y="4857750"/>
          <p14:tracePt t="204673" x="3016250" y="4819650"/>
          <p14:tracePt t="204690" x="3009900" y="4800600"/>
          <p14:tracePt t="204789" x="3003550" y="4806950"/>
          <p14:tracePt t="204796" x="3003550" y="4826000"/>
          <p14:tracePt t="204806" x="3003550" y="4857750"/>
          <p14:tracePt t="204823" x="3003550" y="4914900"/>
          <p14:tracePt t="204840" x="3016250" y="4953000"/>
          <p14:tracePt t="204857" x="3028950" y="4972050"/>
          <p14:tracePt t="204873" x="3041650" y="5010150"/>
          <p14:tracePt t="204892" x="3060700" y="5035550"/>
          <p14:tracePt t="204909" x="3067050" y="5041900"/>
          <p14:tracePt t="205763" x="3067050" y="4991100"/>
          <p14:tracePt t="205772" x="3060700" y="4908550"/>
          <p14:tracePt t="205791" x="2984500" y="4679950"/>
          <p14:tracePt t="205806" x="2870200" y="4521200"/>
          <p14:tracePt t="205823" x="2768600" y="4413250"/>
          <p14:tracePt t="205840" x="2667000" y="4343400"/>
          <p14:tracePt t="205856" x="2635250" y="4330700"/>
          <p14:tracePt t="205909" x="2628900" y="4337050"/>
          <p14:tracePt t="205924" x="2628900" y="4356100"/>
          <p14:tracePt t="205939" x="2616200" y="4495800"/>
          <p14:tracePt t="205956" x="2597150" y="4635500"/>
          <p14:tracePt t="205973" x="2590800" y="4762500"/>
          <p14:tracePt t="205989" x="2590800" y="4845050"/>
          <p14:tracePt t="206008" x="2590800" y="4851400"/>
          <p14:tracePt t="206076" x="2597150" y="4838700"/>
          <p14:tracePt t="206089" x="2603500" y="4819650"/>
          <p14:tracePt t="206107" x="2609850" y="4794250"/>
          <p14:tracePt t="206124" x="2609850" y="4768850"/>
          <p14:tracePt t="206140" x="2609850" y="4762500"/>
          <p14:tracePt t="206156" x="2609850" y="4756150"/>
          <p14:tracePt t="207061" x="2616200" y="4756150"/>
          <p14:tracePt t="207066" x="2622550" y="4730750"/>
          <p14:tracePt t="207076" x="2628900" y="4705350"/>
          <p14:tracePt t="207090" x="2635250" y="4679950"/>
          <p14:tracePt t="207107" x="2641600" y="4660900"/>
          <p14:tracePt t="207123" x="2641600" y="4654550"/>
          <p14:tracePt t="207140" x="2641600" y="4648200"/>
          <p14:tracePt t="207261" x="2647950" y="4673600"/>
          <p14:tracePt t="207268" x="2654300" y="4699000"/>
          <p14:tracePt t="207276" x="2673350" y="4762500"/>
          <p14:tracePt t="207290" x="2679700" y="4794250"/>
          <p14:tracePt t="207307" x="2698750" y="4851400"/>
          <p14:tracePt t="207323" x="2724150" y="4927600"/>
          <p14:tracePt t="207340" x="2749550" y="4978400"/>
          <p14:tracePt t="207357" x="2755900" y="4991100"/>
          <p14:tracePt t="207373" x="2755900" y="4997450"/>
          <p14:tracePt t="207423" x="2762250" y="4959350"/>
          <p14:tracePt t="207440" x="2762250" y="4876800"/>
          <p14:tracePt t="207457" x="2743200" y="4775200"/>
          <p14:tracePt t="207473" x="2705100" y="4686300"/>
          <p14:tracePt t="207491" x="2679700" y="4622800"/>
          <p14:tracePt t="207507" x="2673350" y="4610100"/>
          <p14:tracePt t="207560" x="2679700" y="4610100"/>
          <p14:tracePt t="207573" x="2692400" y="4641850"/>
          <p14:tracePt t="207592" x="2832100" y="4889500"/>
          <p14:tracePt t="207607" x="3016250" y="5162550"/>
          <p14:tracePt t="207623" x="3359150" y="5657850"/>
          <p14:tracePt t="207640" x="3714750" y="6102350"/>
          <p14:tracePt t="207656" x="4102100" y="6521450"/>
          <p14:tracePt t="207673" x="4495800" y="6851650"/>
          <p14:tracePt t="207690" x="4743450" y="6851650"/>
          <p14:tracePt t="207707" x="4813300" y="6851650"/>
          <p14:tracePt t="207723" x="4819650" y="6851650"/>
          <p14:tracePt t="207757" x="4819650" y="6819900"/>
          <p14:tracePt t="207774" x="4787900" y="6610350"/>
          <p14:tracePt t="207777" x="4756150" y="6477000"/>
          <p14:tracePt t="207790" x="4730750" y="6394450"/>
          <p14:tracePt t="207807" x="4686300" y="6184900"/>
          <p14:tracePt t="207823" x="4629150" y="5988050"/>
          <p14:tracePt t="207840" x="4527550" y="5670550"/>
          <p14:tracePt t="207857" x="4470400" y="5530850"/>
          <p14:tracePt t="207873" x="4413250" y="5384800"/>
          <p14:tracePt t="207890" x="4381500" y="5283200"/>
          <p14:tracePt t="207907" x="4368800" y="5251450"/>
          <p14:tracePt t="207923" x="4356100" y="5251450"/>
          <p14:tracePt t="207940" x="4337050" y="5289550"/>
          <p14:tracePt t="207957" x="4324350" y="5321300"/>
          <p14:tracePt t="208197" x="4286250" y="5378450"/>
          <p14:tracePt t="208202" x="4254500" y="5441950"/>
          <p14:tracePt t="208210" x="4248150" y="5505450"/>
          <p14:tracePt t="208222" x="4229100" y="5600700"/>
          <p14:tracePt t="208239" x="4222750" y="5810250"/>
          <p14:tracePt t="208256" x="4222750" y="5949950"/>
          <p14:tracePt t="208259" x="4222750" y="6019800"/>
          <p14:tracePt t="208273" x="4241800" y="6115050"/>
          <p14:tracePt t="208291" x="4286250" y="6210300"/>
          <p14:tracePt t="208306" x="4305300" y="6223000"/>
          <p14:tracePt t="208606" x="4305300" y="6210300"/>
          <p14:tracePt t="208613" x="4305300" y="6184900"/>
          <p14:tracePt t="208622" x="4305300" y="6140450"/>
          <p14:tracePt t="208640" x="4305300" y="6083300"/>
          <p14:tracePt t="208657" x="4305300" y="6045200"/>
          <p14:tracePt t="208673" x="4273550" y="5994400"/>
          <p14:tracePt t="208690" x="4222750" y="5988050"/>
          <p14:tracePt t="208706" x="4203700" y="5988050"/>
          <p14:tracePt t="208920" x="4222750" y="5988050"/>
          <p14:tracePt t="208927" x="4241800" y="5981700"/>
          <p14:tracePt t="208939" x="4298950" y="5981700"/>
          <p14:tracePt t="208956" x="4419600" y="5975350"/>
          <p14:tracePt t="208973" x="4559300" y="5975350"/>
          <p14:tracePt t="208990" x="4686300" y="5975350"/>
          <p14:tracePt t="208993" x="4743450" y="5962650"/>
          <p14:tracePt t="209006" x="4819650" y="5943600"/>
          <p14:tracePt t="209023" x="4940300" y="5873750"/>
          <p14:tracePt t="209039" x="4978400" y="5848350"/>
          <p14:tracePt t="209056" x="5010150" y="5822950"/>
          <p14:tracePt t="209073" x="5048250" y="5778500"/>
          <p14:tracePt t="209089" x="5124450" y="5695950"/>
          <p14:tracePt t="209108" x="5321300" y="5499100"/>
          <p14:tracePt t="209123" x="5562600" y="5308600"/>
          <p14:tracePt t="209140" x="5981700" y="5035550"/>
          <p14:tracePt t="209157" x="6540500" y="4756150"/>
          <p14:tracePt t="209173" x="7067550" y="4565650"/>
          <p14:tracePt t="209189" x="7747000" y="4381500"/>
          <p14:tracePt t="209206" x="8153400" y="4286250"/>
          <p14:tracePt t="209223" x="8318500" y="4248150"/>
          <p14:tracePt t="209239" x="8451850" y="4216400"/>
          <p14:tracePt t="209256" x="8496300" y="4203700"/>
          <p14:tracePt t="209259" x="8528050" y="4178300"/>
          <p14:tracePt t="209272" x="8534400" y="4178300"/>
          <p14:tracePt t="209289" x="8547100" y="4146550"/>
          <p14:tracePt t="209306" x="8547100" y="4127500"/>
          <p14:tracePt t="209323" x="8534400" y="4114800"/>
          <p14:tracePt t="209340" x="8521700" y="4114800"/>
          <p14:tracePt t="209356" x="8515350" y="4114800"/>
          <p14:tracePt t="209373" x="8515350" y="4102100"/>
          <p14:tracePt t="209390" x="8521700" y="4083050"/>
          <p14:tracePt t="209406" x="8528050" y="4064000"/>
          <p14:tracePt t="209423" x="8540750" y="4044950"/>
          <p14:tracePt t="209440" x="8553450" y="4038600"/>
          <p14:tracePt t="209456" x="8553450" y="4032250"/>
          <p14:tracePt t="209474" x="8553450" y="4019550"/>
          <p14:tracePt t="209489" x="8553450" y="4006850"/>
          <p14:tracePt t="209494" x="8553450" y="4000500"/>
          <p14:tracePt t="209506" x="8547100" y="3994150"/>
          <p14:tracePt t="209523" x="8534400" y="3975100"/>
          <p14:tracePt t="209539" x="8464550" y="3949700"/>
          <p14:tracePt t="209557" x="8362950" y="3924300"/>
          <p14:tracePt t="209573" x="8229600" y="3924300"/>
          <p14:tracePt t="209590" x="8210550" y="3930650"/>
          <p14:tracePt t="209606" x="8134350" y="3937000"/>
          <p14:tracePt t="209623" x="8013700" y="3943350"/>
          <p14:tracePt t="209639" x="7842250" y="3949700"/>
          <p14:tracePt t="209656" x="7473950" y="4013200"/>
          <p14:tracePt t="209673" x="7283450" y="4083050"/>
          <p14:tracePt t="209689" x="7124700" y="4203700"/>
          <p14:tracePt t="209911" x="7124700" y="4184650"/>
          <p14:tracePt t="209922" x="7143750" y="4121150"/>
          <p14:tracePt t="209939" x="7156450" y="4095750"/>
          <p14:tracePt t="209956" x="7162800" y="4089400"/>
          <p14:tracePt t="209973" x="7162800" y="4083050"/>
          <p14:tracePt t="209990" x="7162800" y="4070350"/>
          <p14:tracePt t="210006" x="7162800" y="4057650"/>
          <p14:tracePt t="210023" x="7156450" y="4064000"/>
          <p14:tracePt t="210039" x="7099300" y="4178300"/>
          <p14:tracePt t="210056" x="7010400" y="4400550"/>
          <p14:tracePt t="210073" x="6883400" y="4660900"/>
          <p14:tracePt t="210090" x="6832600" y="4902200"/>
          <p14:tracePt t="210106" x="6648450" y="5302250"/>
          <p14:tracePt t="210123" x="6496050" y="5556250"/>
          <p14:tracePt t="210139" x="6254750" y="5797550"/>
          <p14:tracePt t="210156" x="6076950" y="5937250"/>
          <p14:tracePt t="210173" x="5949950" y="6013450"/>
          <p14:tracePt t="210190" x="5873750" y="6026150"/>
          <p14:tracePt t="210353" x="5880100" y="5975350"/>
          <p14:tracePt t="210359" x="5886450" y="5943600"/>
          <p14:tracePt t="210372" x="5905500" y="5892800"/>
          <p14:tracePt t="210390" x="5924550" y="5784850"/>
          <p14:tracePt t="210406" x="5924550" y="5721350"/>
          <p14:tracePt t="210423" x="5911850" y="5626100"/>
          <p14:tracePt t="210440" x="5873750" y="5537200"/>
          <p14:tracePt t="210456" x="5810250" y="5416550"/>
          <p14:tracePt t="210473" x="5765800" y="5346700"/>
          <p14:tracePt t="210490" x="5746750" y="5327650"/>
          <p14:tracePt t="210506" x="5727700" y="5321300"/>
          <p14:tracePt t="210524" x="5715000" y="5314950"/>
          <p14:tracePt t="210724" x="5727700" y="5302250"/>
          <p14:tracePt t="210732" x="5759450" y="5283200"/>
          <p14:tracePt t="210741" x="5784850" y="5270500"/>
          <p14:tracePt t="210756" x="5791200" y="5264150"/>
          <p14:tracePt t="210820" x="5784850" y="5257800"/>
          <p14:tracePt t="210827" x="5759450" y="5251450"/>
          <p14:tracePt t="210839" x="5740400" y="5251450"/>
          <p14:tracePt t="210856" x="5695950" y="5245100"/>
          <p14:tracePt t="210873" x="5568950" y="5238750"/>
          <p14:tracePt t="210890" x="5448300" y="5257800"/>
          <p14:tracePt t="210906" x="5302250" y="5365750"/>
          <p14:tracePt t="211074" x="5308600" y="5372100"/>
          <p14:tracePt t="211089" x="5308600" y="5391150"/>
          <p14:tracePt t="211097" x="5295900" y="5403850"/>
          <p14:tracePt t="211107" x="5283200" y="5403850"/>
          <p14:tracePt t="211124" x="5270500" y="5416550"/>
          <p14:tracePt t="211140" x="5270500" y="5422900"/>
          <p14:tracePt t="211190" x="5270500" y="5384800"/>
          <p14:tracePt t="211207" x="5270500" y="5340350"/>
          <p14:tracePt t="211224" x="5251450" y="5245100"/>
          <p14:tracePt t="211240" x="5226050" y="5156200"/>
          <p14:tracePt t="211258" x="5156200" y="5035550"/>
          <p14:tracePt t="211274" x="5099050" y="4965700"/>
          <p14:tracePt t="211290" x="5016500" y="4895850"/>
          <p14:tracePt t="211307" x="4953000" y="4845050"/>
          <p14:tracePt t="211324" x="4927600" y="4819650"/>
          <p14:tracePt t="211340" x="4908550" y="4806950"/>
          <p14:tracePt t="211359" x="4902200" y="4806950"/>
          <p14:tracePt t="211375" x="4895850" y="4806950"/>
          <p14:tracePt t="211390" x="4876800" y="4806950"/>
          <p14:tracePt t="211406" x="4845050" y="4813300"/>
          <p14:tracePt t="211423" x="4806950" y="4857750"/>
          <p14:tracePt t="211440" x="4686300" y="5010150"/>
          <p14:tracePt t="211456" x="4597400" y="5105400"/>
          <p14:tracePt t="211473" x="4495800" y="5207000"/>
          <p14:tracePt t="211491" x="4413250" y="5321300"/>
          <p14:tracePt t="211506" x="4368800" y="5429250"/>
          <p14:tracePt t="211523" x="4356100" y="5524500"/>
          <p14:tracePt t="211539" x="4343400" y="5708650"/>
          <p14:tracePt t="211556" x="4343400" y="5867400"/>
          <p14:tracePt t="211573" x="4362450" y="6096000"/>
          <p14:tracePt t="211589" x="4438650" y="6330950"/>
          <p14:tracePt t="211606" x="4572000" y="6546850"/>
          <p14:tracePt t="211623" x="4730750" y="6680200"/>
          <p14:tracePt t="211639" x="4940300" y="6750050"/>
          <p14:tracePt t="211656" x="5219700" y="6750050"/>
          <p14:tracePt t="211673" x="5422900" y="6705600"/>
          <p14:tracePt t="211690" x="5791200" y="6508750"/>
          <p14:tracePt t="211707" x="6019800" y="6324600"/>
          <p14:tracePt t="211725" x="6197600" y="6032500"/>
          <p14:tracePt t="211739" x="6223000" y="5886450"/>
          <p14:tracePt t="211756" x="6184900" y="5753100"/>
          <p14:tracePt t="211773" x="6013450" y="5575300"/>
          <p14:tracePt t="211789" x="5734050" y="5422900"/>
          <p14:tracePt t="211806" x="5486400" y="5327650"/>
          <p14:tracePt t="211823" x="5359400" y="5295900"/>
          <p14:tracePt t="211839" x="5264150" y="5283200"/>
          <p14:tracePt t="211856" x="5245100" y="5283200"/>
          <p14:tracePt t="211857" x="5238750" y="5283200"/>
          <p14:tracePt t="211922" x="5238750" y="5295900"/>
          <p14:tracePt t="211931" x="5245100" y="5334000"/>
          <p14:tracePt t="211940" x="5270500" y="5397500"/>
          <p14:tracePt t="211956" x="5302250" y="5486400"/>
          <p14:tracePt t="211974" x="5340350" y="5530850"/>
          <p14:tracePt t="211992" x="5372100" y="5543550"/>
          <p14:tracePt t="212006" x="5384800" y="5543550"/>
          <p14:tracePt t="212024" x="5397500" y="5543550"/>
          <p14:tracePt t="212041" x="5403850" y="5543550"/>
          <p14:tracePt t="212056" x="5410200" y="5543550"/>
          <p14:tracePt t="212074" x="5410200" y="5511800"/>
          <p14:tracePt t="212076" x="5410200" y="5480050"/>
          <p14:tracePt t="212089" x="5410200" y="5448300"/>
          <p14:tracePt t="212106" x="5378450" y="5308600"/>
          <p14:tracePt t="212123" x="5289550" y="5200650"/>
          <p14:tracePt t="212139" x="5143500" y="5080000"/>
          <p14:tracePt t="212156" x="5048250" y="5010150"/>
          <p14:tracePt t="212173" x="5010150" y="4965700"/>
          <p14:tracePt t="212189" x="5003800" y="4959350"/>
          <p14:tracePt t="212206" x="5003800" y="4953000"/>
          <p14:tracePt t="212270" x="5010150" y="4953000"/>
          <p14:tracePt t="212277" x="5016500" y="4959350"/>
          <p14:tracePt t="212289" x="5029200" y="5003800"/>
          <p14:tracePt t="212306" x="5054600" y="5099050"/>
          <p14:tracePt t="212323" x="5086350" y="5245100"/>
          <p14:tracePt t="212341" x="5099050" y="5327650"/>
          <p14:tracePt t="212358" x="5124450" y="5435600"/>
          <p14:tracePt t="212373" x="5149850" y="5499100"/>
          <p14:tracePt t="212389" x="5181600" y="5556250"/>
          <p14:tracePt t="212496" x="5181600" y="5543550"/>
          <p14:tracePt t="212501" x="5181600" y="5505450"/>
          <p14:tracePt t="212511" x="5175250" y="5480050"/>
          <p14:tracePt t="212522" x="5168900" y="5480050"/>
          <p14:tracePt t="212540" x="5162550" y="5467350"/>
          <p14:tracePt t="212556" x="5156200" y="5461000"/>
          <p14:tracePt t="212573" x="5137150" y="5461000"/>
          <p14:tracePt t="212589" x="5124450" y="5461000"/>
          <p14:tracePt t="212607" x="5105400" y="5492750"/>
          <p14:tracePt t="212622" x="5099050" y="5518150"/>
          <p14:tracePt t="212640" x="5080000" y="5607050"/>
          <p14:tracePt t="212658" x="5080000" y="5676900"/>
          <p14:tracePt t="212676" x="5105400" y="5740400"/>
          <p14:tracePt t="212689" x="5156200" y="5810250"/>
          <p14:tracePt t="212707" x="5226050" y="5854700"/>
          <p14:tracePt t="212725" x="5353050" y="5873750"/>
          <p14:tracePt t="212741" x="5473700" y="5873750"/>
          <p14:tracePt t="212744" x="5524500" y="5873750"/>
          <p14:tracePt t="212756" x="5588000" y="5873750"/>
          <p14:tracePt t="212773" x="5670550" y="5873750"/>
          <p14:tracePt t="212789" x="5727700" y="5861050"/>
          <p14:tracePt t="212806" x="5740400" y="5848350"/>
          <p14:tracePt t="212823" x="5746750" y="5848350"/>
          <p14:tracePt t="213058" x="5746750" y="5835650"/>
          <p14:tracePt t="213073" x="5746750" y="5803900"/>
          <p14:tracePt t="213089" x="5842000" y="5638800"/>
          <p14:tracePt t="213106" x="5861050" y="5613400"/>
          <p14:tracePt t="213123" x="5911850" y="5568950"/>
          <p14:tracePt t="213139" x="5949950" y="5518150"/>
          <p14:tracePt t="213156" x="5956300" y="5505450"/>
          <p14:tracePt t="213173" x="5962650" y="5499100"/>
          <p14:tracePt t="213190" x="5962650" y="5492750"/>
          <p14:tracePt t="213206" x="5962650" y="5486400"/>
          <p14:tracePt t="213223" x="5937250" y="5486400"/>
          <p14:tracePt t="213240" x="5867400" y="5461000"/>
          <p14:tracePt t="213256" x="5765800" y="5435600"/>
          <p14:tracePt t="213273" x="5689600" y="5403850"/>
          <p14:tracePt t="213290" x="5607050" y="5391150"/>
          <p14:tracePt t="213306" x="5588000" y="5378450"/>
          <p14:tracePt t="213519" x="5575300" y="5378450"/>
          <p14:tracePt t="213527" x="5562600" y="5397500"/>
          <p14:tracePt t="213533" x="5537200" y="5422900"/>
          <p14:tracePt t="213541" x="5511800" y="5448300"/>
          <p14:tracePt t="213556" x="5448300" y="5480050"/>
          <p14:tracePt t="213573" x="5340350" y="5511800"/>
          <p14:tracePt t="213589" x="5194300" y="5511800"/>
          <p14:tracePt t="213606" x="5118100" y="5499100"/>
          <p14:tracePt t="213623" x="5073650" y="5467350"/>
          <p14:tracePt t="213640" x="5073650" y="5441950"/>
          <p14:tracePt t="213656" x="5086350" y="5397500"/>
          <p14:tracePt t="213673" x="5124450" y="5327650"/>
          <p14:tracePt t="213689" x="5156200" y="5270500"/>
          <p14:tracePt t="213706" x="5181600" y="5226050"/>
          <p14:tracePt t="213723" x="5194300" y="5213350"/>
          <p14:tracePt t="213740" x="5200650" y="5194300"/>
          <p14:tracePt t="213848" x="5200650" y="5200650"/>
          <p14:tracePt t="213855" x="5187950" y="5213350"/>
          <p14:tracePt t="213875" x="5156200" y="5232400"/>
          <p14:tracePt t="214027" x="5168900" y="5226050"/>
          <p14:tracePt t="214033" x="5245100" y="5181600"/>
          <p14:tracePt t="214041" x="5314950" y="5149850"/>
          <p14:tracePt t="214056" x="5334000" y="5137150"/>
          <p14:tracePt t="214090" x="5321300" y="5137150"/>
          <p14:tracePt t="214106" x="5308600" y="5137150"/>
          <p14:tracePt t="214123" x="5308600" y="5143500"/>
          <p14:tracePt t="214140" x="5321300" y="5181600"/>
          <p14:tracePt t="214158" x="5321300" y="5232400"/>
          <p14:tracePt t="214173" x="5302250" y="5308600"/>
          <p14:tracePt t="214189" x="5270500" y="5397500"/>
          <p14:tracePt t="214206" x="5264150" y="5429250"/>
          <p14:tracePt t="214397" x="5264150" y="5422900"/>
          <p14:tracePt t="214403" x="5245100" y="5378450"/>
          <p14:tracePt t="214423" x="5213350" y="5334000"/>
          <p14:tracePt t="214439" x="5080000" y="5270500"/>
          <p14:tracePt t="214456" x="4978400" y="5245100"/>
          <p14:tracePt t="214473" x="4959350" y="5238750"/>
          <p14:tracePt t="214517" x="4953000" y="5238750"/>
          <p14:tracePt t="214524" x="4946650" y="5238750"/>
          <p14:tracePt t="214557" x="4927600" y="5245100"/>
          <p14:tracePt t="214573" x="4921250" y="5264150"/>
          <p14:tracePt t="214638" x="4921250" y="5270500"/>
          <p14:tracePt t="214653" x="4921250" y="5276850"/>
          <p14:tracePt t="214662" x="4914900" y="5276850"/>
          <p14:tracePt t="214672" x="4914900" y="5283200"/>
          <p14:tracePt t="214691" x="4908550" y="5302250"/>
          <p14:tracePt t="214706" x="4908550" y="5314950"/>
          <p14:tracePt t="214823" x="4914900" y="5295900"/>
          <p14:tracePt t="214829" x="4914900" y="5276850"/>
          <p14:tracePt t="214839" x="4914900" y="5251450"/>
          <p14:tracePt t="214856" x="4902200" y="5226050"/>
          <p14:tracePt t="214873" x="4870450" y="5213350"/>
          <p14:tracePt t="215072" x="4889500" y="5213350"/>
          <p14:tracePt t="215089" x="4914900" y="5213350"/>
          <p14:tracePt t="215106" x="4914900" y="5226050"/>
          <p14:tracePt t="215122" x="4914900" y="5232400"/>
          <p14:tracePt t="215156" x="4914900" y="5245100"/>
          <p14:tracePt t="215192" x="4908550" y="5251450"/>
          <p14:tracePt t="215267" x="4902200" y="5251450"/>
          <p14:tracePt t="215291" x="4889500" y="5251450"/>
          <p14:tracePt t="215306" x="4883150" y="5251450"/>
          <p14:tracePt t="215323" x="4876800" y="5251450"/>
          <p14:tracePt t="215339" x="4870450" y="5251450"/>
          <p14:tracePt t="215356" x="4845050" y="5238750"/>
          <p14:tracePt t="215373" x="4768850" y="5232400"/>
          <p14:tracePt t="215389" x="4768850" y="5226050"/>
          <p14:tracePt t="215423" x="4768850" y="5219700"/>
          <p14:tracePt t="215439" x="4762500" y="5200650"/>
          <p14:tracePt t="215456" x="4762500" y="5194300"/>
          <p14:tracePt t="215557" x="4743450" y="5200650"/>
          <p14:tracePt t="215563" x="4730750" y="5219700"/>
          <p14:tracePt t="215572" x="4705350" y="5270500"/>
          <p14:tracePt t="215589" x="4654550" y="5384800"/>
          <p14:tracePt t="215606" x="4629150" y="5454650"/>
          <p14:tracePt t="215623" x="4622800" y="5467350"/>
          <p14:tracePt t="215673" x="4648200" y="5448300"/>
          <p14:tracePt t="215689" x="4692650" y="5403850"/>
          <p14:tracePt t="215706" x="4775200" y="5346700"/>
          <p14:tracePt t="215709" x="4813300" y="5321300"/>
          <p14:tracePt t="215722" x="4857750" y="5289550"/>
          <p14:tracePt t="215740" x="4965700" y="5238750"/>
          <p14:tracePt t="215756" x="5003800" y="5226050"/>
          <p14:tracePt t="215773" x="5041900" y="5226050"/>
          <p14:tracePt t="215789" x="5092700" y="5238750"/>
          <p14:tracePt t="215806" x="5168900" y="5283200"/>
          <p14:tracePt t="215823" x="5295900" y="5372100"/>
          <p14:tracePt t="215840" x="5422900" y="5435600"/>
          <p14:tracePt t="215856" x="5543550" y="5473700"/>
          <p14:tracePt t="215873" x="5683250" y="5499100"/>
          <p14:tracePt t="215890" x="5740400" y="5499100"/>
          <p14:tracePt t="215907" x="5765800" y="5499100"/>
          <p14:tracePt t="215923" x="5816600" y="5473700"/>
          <p14:tracePt t="215939" x="5848350" y="5461000"/>
          <p14:tracePt t="215956" x="5880100" y="5435600"/>
          <p14:tracePt t="215973" x="5905500" y="5416550"/>
          <p14:tracePt t="215990" x="5930900" y="5384800"/>
          <p14:tracePt t="216006" x="5937250" y="5365750"/>
          <p14:tracePt t="216023" x="5943600" y="5359400"/>
          <p14:tracePt t="216040" x="5949950" y="5353050"/>
          <p14:tracePt t="216056" x="5949950" y="5346700"/>
          <p14:tracePt t="216106" x="5949950" y="5340350"/>
          <p14:tracePt t="216267" x="5949950" y="5327650"/>
          <p14:tracePt t="216274" x="5949950" y="5308600"/>
          <p14:tracePt t="216280" x="5943600" y="5295900"/>
          <p14:tracePt t="216290" x="5943600" y="5283200"/>
          <p14:tracePt t="216306" x="5937250" y="5251450"/>
          <p14:tracePt t="216323" x="5918200" y="5219700"/>
          <p14:tracePt t="216340" x="5842000" y="5124450"/>
          <p14:tracePt t="216357" x="5740400" y="5035550"/>
          <p14:tracePt t="216373" x="5556250" y="4908550"/>
          <p14:tracePt t="216390" x="5403850" y="4806950"/>
          <p14:tracePt t="216393" x="5359400" y="4775200"/>
          <p14:tracePt t="216407" x="5334000" y="4762500"/>
          <p14:tracePt t="216423" x="5308600" y="4743450"/>
          <p14:tracePt t="216440" x="5302250" y="4743450"/>
          <p14:tracePt t="216507" x="5295900" y="4743450"/>
          <p14:tracePt t="216523" x="5289550" y="4743450"/>
          <p14:tracePt t="216540" x="5283200" y="4743450"/>
          <p14:tracePt t="216558" x="5264150" y="4743450"/>
          <p14:tracePt t="216575" x="5238750" y="4743450"/>
          <p14:tracePt t="216592" x="5181600" y="4743450"/>
          <p14:tracePt t="216595" x="5149850" y="4743450"/>
          <p14:tracePt t="216606" x="5118100" y="4737100"/>
          <p14:tracePt t="216623" x="5086350" y="4730750"/>
          <p14:tracePt t="216640" x="5073650" y="4730750"/>
          <p14:tracePt t="216657" x="5067300" y="4724400"/>
          <p14:tracePt t="216673" x="5060950" y="4724400"/>
          <p14:tracePt t="216708" x="5048250" y="4724400"/>
          <p14:tracePt t="216725" x="5035550" y="4724400"/>
          <p14:tracePt t="216742" x="5010150" y="4743450"/>
          <p14:tracePt t="216759" x="4972050" y="4762500"/>
          <p14:tracePt t="216775" x="4946650" y="4781550"/>
          <p14:tracePt t="216792" x="4927600" y="4794250"/>
          <p14:tracePt t="216809" x="4883150" y="4819650"/>
          <p14:tracePt t="216826" x="4857750" y="4826000"/>
          <p14:tracePt t="217103" x="4864100" y="4826000"/>
          <p14:tracePt t="217335" x="4857750" y="4826000"/>
          <p14:tracePt t="217352" x="4857750" y="4832350"/>
          <p14:tracePt t="217361" x="4851400" y="4838700"/>
          <p14:tracePt t="217373" x="4845050" y="4838700"/>
          <p14:tracePt t="217390" x="4845050" y="4864100"/>
          <p14:tracePt t="217406" x="4845050" y="4889500"/>
          <p14:tracePt t="217423" x="4845050" y="4940300"/>
          <p14:tracePt t="217440" x="4857750" y="5054600"/>
          <p14:tracePt t="217456" x="4870450" y="5187950"/>
          <p14:tracePt t="217473" x="4876800" y="5321300"/>
          <p14:tracePt t="217490" x="4876800" y="5403850"/>
          <p14:tracePt t="217509" x="4889500" y="5448300"/>
          <p14:tracePt t="217525" x="4895850" y="5454650"/>
          <p14:tracePt t="217590" x="4902200" y="5454650"/>
          <p14:tracePt t="217607" x="4921250" y="5422900"/>
          <p14:tracePt t="217625" x="4940300" y="5391150"/>
          <p14:tracePt t="217640" x="4953000" y="5384800"/>
          <p14:tracePt t="217657" x="4953000" y="5378450"/>
          <p14:tracePt t="217673" x="4965700" y="5372100"/>
          <p14:tracePt t="217690" x="4972050" y="5372100"/>
          <p14:tracePt t="217706" x="4978400" y="5372100"/>
          <p14:tracePt t="217723" x="4984750" y="5378450"/>
          <p14:tracePt t="217740" x="4991100" y="5391150"/>
          <p14:tracePt t="217745" x="4997450" y="5403850"/>
          <p14:tracePt t="217756" x="5010150" y="5416550"/>
          <p14:tracePt t="217773" x="5022850" y="5441950"/>
          <p14:tracePt t="217947" x="5022850" y="5435600"/>
          <p14:tracePt t="217956" x="5029200" y="5429250"/>
          <p14:tracePt t="217975" x="5035550" y="5429250"/>
          <p14:tracePt t="217990" x="5035550" y="5441950"/>
          <p14:tracePt t="218008" x="5060950" y="5486400"/>
          <p14:tracePt t="218023" x="5111750" y="5537200"/>
          <p14:tracePt t="218040" x="5143500" y="5562600"/>
          <p14:tracePt t="218056" x="5149850" y="5562600"/>
          <p14:tracePt t="218073" x="5149850" y="5556250"/>
          <p14:tracePt t="218125" x="5149850" y="5549900"/>
          <p14:tracePt t="218140" x="5149850" y="5537200"/>
          <p14:tracePt t="218158" x="5124450" y="5486400"/>
          <p14:tracePt t="218175" x="5092700" y="5435600"/>
          <p14:tracePt t="218190" x="5073650" y="5410200"/>
          <p14:tracePt t="218206" x="5067300" y="5384800"/>
          <p14:tracePt t="218223" x="5048250" y="5378450"/>
          <p14:tracePt t="218240" x="5048250" y="5372100"/>
          <p14:tracePt t="218351" x="5048250" y="5378450"/>
          <p14:tracePt t="218360" x="5048250" y="5384800"/>
          <p14:tracePt t="218365" x="5048250" y="5391150"/>
          <p14:tracePt t="218390" x="5048250" y="5403850"/>
          <p14:tracePt t="218406" x="5054600" y="5416550"/>
          <p14:tracePt t="218423" x="5060950" y="5416550"/>
          <p14:tracePt t="218560" x="5073650" y="5416550"/>
          <p14:tracePt t="218565" x="5073650" y="5410200"/>
          <p14:tracePt t="218606" x="5073650" y="5429250"/>
          <p14:tracePt t="218623" x="5067300" y="5454650"/>
          <p14:tracePt t="218640" x="5029200" y="5511800"/>
          <p14:tracePt t="218656" x="4927600" y="5575300"/>
          <p14:tracePt t="218673" x="4787900" y="5619750"/>
          <p14:tracePt t="218689" x="4730750" y="5638800"/>
          <p14:tracePt t="218707" x="4667250" y="5651500"/>
          <p14:tracePt t="218723" x="4629150" y="5651500"/>
          <p14:tracePt t="218740" x="4610100" y="5651500"/>
          <p14:tracePt t="218756" x="4610100" y="5645150"/>
          <p14:tracePt t="218773" x="4603750" y="5645150"/>
          <p14:tracePt t="218790" x="4597400" y="5638800"/>
          <p14:tracePt t="218806" x="4597400" y="5632450"/>
          <p14:tracePt t="218823" x="4591050" y="5619750"/>
          <p14:tracePt t="218856" x="4584700" y="5613400"/>
          <p14:tracePt t="219212" x="4597400" y="5607050"/>
          <p14:tracePt t="219219" x="4603750" y="5607050"/>
          <p14:tracePt t="219227" x="4610100" y="5607050"/>
          <p14:tracePt t="219243" x="4610100" y="5600700"/>
          <p14:tracePt t="219258" x="4622800" y="5600700"/>
          <p14:tracePt t="219274" x="4610100" y="5626100"/>
          <p14:tracePt t="219291" x="4610100" y="5645150"/>
          <p14:tracePt t="219472" x="4622800" y="5645150"/>
          <p14:tracePt t="219485" x="4660900" y="5594350"/>
          <p14:tracePt t="219498" x="4686300" y="5549900"/>
          <p14:tracePt t="219508" x="4711700" y="5511800"/>
          <p14:tracePt t="219524" x="4768850" y="5435600"/>
          <p14:tracePt t="219540" x="4768850" y="5416550"/>
          <p14:tracePt t="219557" x="4775200" y="5397500"/>
          <p14:tracePt t="219575" x="4781550" y="5359400"/>
          <p14:tracePt t="219591" x="4781550" y="5321300"/>
          <p14:tracePt t="219608" x="4781550" y="5283200"/>
          <p14:tracePt t="219624" x="4781550" y="5238750"/>
          <p14:tracePt t="219641" x="4781550" y="5207000"/>
          <p14:tracePt t="219657" x="4781550" y="5175250"/>
          <p14:tracePt t="219674" x="4787900" y="5143500"/>
          <p14:tracePt t="219692" x="4800600" y="5118100"/>
          <p14:tracePt t="219708" x="4806950" y="5099050"/>
          <p14:tracePt t="219724" x="4806950" y="5080000"/>
          <p14:tracePt t="219741" x="4806950" y="5067300"/>
          <p14:tracePt t="219757" x="4819650" y="5035550"/>
          <p14:tracePt t="219761" x="4832350" y="5022850"/>
          <p14:tracePt t="219773" x="4838700" y="5016500"/>
          <p14:tracePt t="219777" x="4838700" y="4997450"/>
          <p14:tracePt t="219790" x="4845050" y="4991100"/>
          <p14:tracePt t="219807" x="4864100" y="4959350"/>
          <p14:tracePt t="219810" x="4870450" y="4940300"/>
          <p14:tracePt t="219824" x="4870450" y="4933950"/>
          <p14:tracePt t="219840" x="4883150" y="4895850"/>
          <p14:tracePt t="219857" x="4889500" y="4883150"/>
          <p14:tracePt t="219873" x="4889500" y="4870450"/>
          <p14:tracePt t="219890" x="4889500" y="4864100"/>
          <p14:tracePt t="219907" x="4889500" y="4851400"/>
          <p14:tracePt t="219924" x="4895850" y="4838700"/>
          <p14:tracePt t="219940" x="4895850" y="4832350"/>
          <p14:tracePt t="219957" x="4895850" y="4826000"/>
          <p14:tracePt t="219975" x="4895850" y="4819650"/>
          <p14:tracePt t="220008" x="4883150" y="4819650"/>
          <p14:tracePt t="220040" x="4876800" y="4819650"/>
          <p14:tracePt t="220058" x="4864100" y="4826000"/>
          <p14:tracePt t="220073" x="4851400" y="4832350"/>
          <p14:tracePt t="220090" x="4813300" y="4876800"/>
          <p14:tracePt t="220107" x="4781550" y="4933950"/>
          <p14:tracePt t="220123" x="4737100" y="5016500"/>
          <p14:tracePt t="220140" x="4724400" y="5041900"/>
          <p14:tracePt t="220157" x="4724400" y="5067300"/>
          <p14:tracePt t="220173" x="4724400" y="5080000"/>
          <p14:tracePt t="220190" x="4724400" y="5086350"/>
          <p14:tracePt t="220206" x="4724400" y="5092700"/>
          <p14:tracePt t="220355" x="4711700" y="5092700"/>
          <p14:tracePt t="220364" x="4705350" y="5086350"/>
          <p14:tracePt t="220390" x="4692650" y="5080000"/>
          <p14:tracePt t="220407" x="4686300" y="5073650"/>
          <p14:tracePt t="220423" x="4679950" y="5073650"/>
          <p14:tracePt t="220440" x="4673600" y="5073650"/>
          <p14:tracePt t="220457" x="4667250" y="5073650"/>
          <p14:tracePt t="220473" x="4654550" y="5080000"/>
          <p14:tracePt t="220490" x="4635500" y="5099050"/>
          <p14:tracePt t="220496" x="4635500" y="5111750"/>
          <p14:tracePt t="220506" x="4635500" y="5118100"/>
          <p14:tracePt t="220523" x="4629150" y="5130800"/>
          <p14:tracePt t="220540" x="4629150" y="5137150"/>
          <p14:tracePt t="220608" x="4641850" y="5143500"/>
          <p14:tracePt t="220640" x="4660900" y="5130800"/>
          <p14:tracePt t="220657" x="4692650" y="5099050"/>
          <p14:tracePt t="220674" x="4724400" y="5035550"/>
          <p14:tracePt t="220690" x="4756150" y="4978400"/>
          <p14:tracePt t="220707" x="4775200" y="4902200"/>
          <p14:tracePt t="220723" x="4781550" y="4826000"/>
          <p14:tracePt t="220740" x="4775200" y="4781550"/>
          <p14:tracePt t="220746" x="4749800" y="4762500"/>
          <p14:tracePt t="220759" x="4679950" y="4730750"/>
          <p14:tracePt t="220773" x="4648200" y="4718050"/>
          <p14:tracePt t="220790" x="4559300" y="4711700"/>
          <p14:tracePt t="220807" x="4514850" y="4711700"/>
          <p14:tracePt t="220823" x="4457700" y="4737100"/>
          <p14:tracePt t="220840" x="4381500" y="4800600"/>
          <p14:tracePt t="220857" x="4324350" y="4864100"/>
          <p14:tracePt t="220873" x="4273550" y="4946650"/>
          <p14:tracePt t="220890" x="4235450" y="5035550"/>
          <p14:tracePt t="220907" x="4222750" y="5149850"/>
          <p14:tracePt t="220923" x="4229100" y="5219700"/>
          <p14:tracePt t="220940" x="4279900" y="5283200"/>
          <p14:tracePt t="220944" x="4305300" y="5295900"/>
          <p14:tracePt t="220957" x="4343400" y="5314950"/>
          <p14:tracePt t="220973" x="4394200" y="5353050"/>
          <p14:tracePt t="220990" x="4476750" y="5416550"/>
          <p14:tracePt t="220995" x="4514850" y="5454650"/>
          <p14:tracePt t="221007" x="4540250" y="5473700"/>
          <p14:tracePt t="221024" x="4597400" y="5537200"/>
          <p14:tracePt t="221041" x="4648200" y="5594350"/>
          <p14:tracePt t="221074" x="4660900" y="5556250"/>
          <p14:tracePt t="221090" x="4673600" y="5480050"/>
          <p14:tracePt t="221107" x="4692650" y="5346700"/>
          <p14:tracePt t="221124" x="4718050" y="5187950"/>
          <p14:tracePt t="221140" x="4730750" y="5054600"/>
          <p14:tracePt t="221157" x="4730750" y="4933950"/>
          <p14:tracePt t="221173" x="4724400" y="4857750"/>
          <p14:tracePt t="221190" x="4692650" y="4781550"/>
          <p14:tracePt t="221207" x="4673600" y="4705350"/>
          <p14:tracePt t="221225" x="4648200" y="4654550"/>
          <p14:tracePt t="221241" x="4641850" y="4648200"/>
          <p14:tracePt t="221257" x="4635500" y="4641850"/>
          <p14:tracePt t="221274" x="4616450" y="4641850"/>
          <p14:tracePt t="221290" x="4597400" y="4654550"/>
          <p14:tracePt t="221307" x="4572000" y="4679950"/>
          <p14:tracePt t="221323" x="4546600" y="4711700"/>
          <p14:tracePt t="221340" x="4495800" y="4794250"/>
          <p14:tracePt t="221357" x="4451350" y="4902200"/>
          <p14:tracePt t="221373" x="4432300" y="4965700"/>
          <p14:tracePt t="221390" x="4425950" y="5048250"/>
          <p14:tracePt t="221407" x="4413250" y="5156200"/>
          <p14:tracePt t="221426" x="4413250" y="5245100"/>
          <p14:tracePt t="221443" x="4419600" y="5422900"/>
          <p14:tracePt t="221458" x="4445000" y="5575300"/>
          <p14:tracePt t="221474" x="4502150" y="5835650"/>
          <p14:tracePt t="221491" x="4578350" y="6019800"/>
          <p14:tracePt t="221508" x="4603750" y="6038850"/>
          <p14:tracePt t="221524" x="4610100" y="6038850"/>
          <p14:tracePt t="221541" x="4641850" y="5994400"/>
          <p14:tracePt t="221558" x="4679950" y="5918200"/>
          <p14:tracePt t="221574" x="4724400" y="5803900"/>
          <p14:tracePt t="221591" x="4749800" y="5727700"/>
          <p14:tracePt t="221608" x="4756150" y="5645150"/>
          <p14:tracePt t="221624" x="4756150" y="5581650"/>
          <p14:tracePt t="221641" x="4724400" y="5492750"/>
          <p14:tracePt t="221658" x="4705350" y="5473700"/>
          <p14:tracePt t="221831" x="4737100" y="5473700"/>
          <p14:tracePt t="221841" x="4781550" y="5473700"/>
          <p14:tracePt t="221851" x="4787900" y="5486400"/>
          <p14:tracePt t="221863" x="4794250" y="5486400"/>
          <p14:tracePt t="221874" x="4775200" y="5492750"/>
          <p14:tracePt t="221891" x="4737100" y="5505450"/>
          <p14:tracePt t="221907" x="4692650" y="5511800"/>
          <p14:tracePt t="221924" x="4673600" y="5511800"/>
          <p14:tracePt t="221941" x="4667250" y="5511800"/>
          <p14:tracePt t="221958" x="4660900" y="5511800"/>
          <p14:tracePt t="221974" x="4641850" y="5511800"/>
          <p14:tracePt t="222026" x="4635500" y="5511800"/>
          <p14:tracePt t="222041" x="4629150" y="5511800"/>
          <p14:tracePt t="222058" x="4629150" y="5480050"/>
          <p14:tracePt t="222074" x="4629150" y="5454650"/>
          <p14:tracePt t="222091" x="4629150" y="5429250"/>
          <p14:tracePt t="222108" x="4629150" y="5391150"/>
          <p14:tracePt t="222124" x="4629150" y="5359400"/>
          <p14:tracePt t="222129" x="4635500" y="5346700"/>
          <p14:tracePt t="222141" x="4648200" y="5334000"/>
          <p14:tracePt t="222218" x="4654550" y="5334000"/>
          <p14:tracePt t="222363" x="4654550" y="5321300"/>
          <p14:tracePt t="222372" x="4660900" y="5295900"/>
          <p14:tracePt t="222380" x="4667250" y="5257800"/>
          <p14:tracePt t="222391" x="4667250" y="5232400"/>
          <p14:tracePt t="222408" x="4673600" y="5181600"/>
          <p14:tracePt t="222424" x="4686300" y="5143500"/>
          <p14:tracePt t="222441" x="4730750" y="5099050"/>
          <p14:tracePt t="222458" x="4756150" y="5080000"/>
          <p14:tracePt t="222474" x="4762500" y="5073650"/>
          <p14:tracePt t="222490" x="4762500" y="5067300"/>
          <p14:tracePt t="222692" x="4756150" y="5073650"/>
          <p14:tracePt t="222698" x="4743450" y="5080000"/>
          <p14:tracePt t="222707" x="4730750" y="5086350"/>
          <p14:tracePt t="222723" x="4679950" y="5086350"/>
          <p14:tracePt t="222740" x="4641850" y="5092700"/>
          <p14:tracePt t="222757" x="4635500" y="5092700"/>
          <p14:tracePt t="223046" x="4635500" y="5099050"/>
          <p14:tracePt t="223908" x="4641850" y="5105400"/>
          <p14:tracePt t="223914" x="4673600" y="5137150"/>
          <p14:tracePt t="223923" x="4692650" y="5162550"/>
          <p14:tracePt t="223940" x="4768850" y="5238750"/>
          <p14:tracePt t="223957" x="4819650" y="5314950"/>
          <p14:tracePt t="223973" x="4883150" y="5422900"/>
          <p14:tracePt t="223990" x="4902200" y="5537200"/>
          <p14:tracePt t="224007" x="4921250" y="5651500"/>
          <p14:tracePt t="224023" x="4921250" y="5746750"/>
          <p14:tracePt t="224040" x="4921250" y="5791200"/>
          <p14:tracePt t="224057" x="4921250" y="5803900"/>
          <p14:tracePt t="224073" x="4946650" y="5822950"/>
          <p14:tracePt t="224077" x="4978400" y="5867400"/>
          <p14:tracePt t="224090" x="4984750" y="5873750"/>
          <p14:tracePt t="224157" x="4984750" y="5880100"/>
          <p14:tracePt t="224173" x="4984750" y="5886450"/>
          <p14:tracePt t="224190" x="4984750" y="5930900"/>
          <p14:tracePt t="224207" x="4978400" y="5962650"/>
          <p14:tracePt t="224223" x="4978400" y="5969000"/>
          <p14:tracePt t="224273" x="4984750" y="5969000"/>
          <p14:tracePt t="224290" x="5010150" y="5962650"/>
          <p14:tracePt t="224307" x="5048250" y="5930900"/>
          <p14:tracePt t="224323" x="5054600" y="5924550"/>
          <p14:tracePt t="224340" x="5105400" y="5886450"/>
          <p14:tracePt t="224357" x="5175250" y="5829300"/>
          <p14:tracePt t="224373" x="5226050" y="5797550"/>
          <p14:tracePt t="224376" x="5232400" y="5784850"/>
          <p14:tracePt t="224390" x="5270500" y="5746750"/>
          <p14:tracePt t="224407" x="5289550" y="5734050"/>
          <p14:tracePt t="224423" x="5302250" y="5721350"/>
          <p14:tracePt t="224440" x="5302250" y="5715000"/>
          <p14:tracePt t="224457" x="5308600" y="5715000"/>
          <p14:tracePt t="224507" x="5308600" y="5708650"/>
          <p14:tracePt t="251798" x="5340350" y="5695950"/>
          <p14:tracePt t="251806" x="5448300" y="5594350"/>
          <p14:tracePt t="251823" x="5854700" y="5156200"/>
          <p14:tracePt t="251840" x="5956300" y="5067300"/>
          <p14:tracePt t="251856" x="5988050" y="5029200"/>
          <p14:tracePt t="251873" x="6000750" y="5022850"/>
          <p14:tracePt t="251890" x="6019800" y="5003800"/>
          <p14:tracePt t="251908" x="6026150" y="4997450"/>
          <p14:tracePt t="251956" x="6032500" y="4991100"/>
          <p14:tracePt t="251973" x="6051550" y="4991100"/>
          <p14:tracePt t="251989" x="6070600" y="4978400"/>
          <p14:tracePt t="252039" x="6064250" y="4984750"/>
          <p14:tracePt t="252047" x="6038850" y="5003800"/>
          <p14:tracePt t="252056" x="5994400" y="5022850"/>
          <p14:tracePt t="252073" x="5880100" y="5086350"/>
          <p14:tracePt t="252089" x="5784850" y="5130800"/>
          <p14:tracePt t="252106" x="5734050" y="5143500"/>
          <p14:tracePt t="252124" x="5727700" y="5149850"/>
          <p14:tracePt t="252173" x="5727700" y="5156200"/>
          <p14:tracePt t="252190" x="5715000" y="5168900"/>
          <p14:tracePt t="252206" x="5715000" y="5175250"/>
          <p14:tracePt t="252223" x="5715000" y="5181600"/>
          <p14:tracePt t="252239" x="5708650" y="5200650"/>
          <p14:tracePt t="252258" x="5702300" y="5251450"/>
          <p14:tracePt t="252273" x="5676900" y="5327650"/>
          <p14:tracePt t="252290" x="5645150" y="5397500"/>
          <p14:tracePt t="252306" x="5638800" y="5441950"/>
          <p14:tracePt t="252323" x="5638800" y="5448300"/>
          <p14:tracePt t="252341" x="5645150" y="5454650"/>
          <p14:tracePt t="252356" x="5651500" y="5454650"/>
          <p14:tracePt t="252373" x="5664200" y="5454650"/>
          <p14:tracePt t="252390" x="5676900" y="5454650"/>
          <p14:tracePt t="252406" x="5689600" y="5454650"/>
          <p14:tracePt t="252423" x="5695950" y="5454650"/>
          <p14:tracePt t="252440" x="5702300" y="5448300"/>
          <p14:tracePt t="252456" x="5727700" y="5441950"/>
          <p14:tracePt t="252473" x="5753100" y="5429250"/>
          <p14:tracePt t="252489" x="5791200" y="5416550"/>
          <p14:tracePt t="252506" x="5816600" y="5384800"/>
          <p14:tracePt t="252523" x="5835650" y="5359400"/>
          <p14:tracePt t="252539" x="5842000" y="5340350"/>
          <p14:tracePt t="252557" x="5842000" y="5327650"/>
          <p14:tracePt t="252573" x="5842000" y="5321300"/>
          <p14:tracePt t="252589" x="5842000" y="5314950"/>
          <p14:tracePt t="252606" x="5842000" y="5302250"/>
          <p14:tracePt t="252625" x="5835650" y="5295900"/>
          <p14:tracePt t="252639" x="5816600" y="5283200"/>
          <p14:tracePt t="252656" x="5803900" y="5283200"/>
          <p14:tracePt t="252673" x="5791200" y="5283200"/>
          <p14:tracePt t="252690" x="5778500" y="5283200"/>
          <p14:tracePt t="252706" x="5759450" y="5295900"/>
          <p14:tracePt t="252724" x="5734050" y="5314950"/>
          <p14:tracePt t="252740" x="5727700" y="5327650"/>
          <p14:tracePt t="252757" x="5727700" y="5334000"/>
          <p14:tracePt t="252789" x="5734050" y="5334000"/>
          <p14:tracePt t="252808" x="5746750" y="5334000"/>
          <p14:tracePt t="252823" x="5759450" y="5334000"/>
          <p14:tracePt t="252856" x="5765800" y="5327650"/>
          <p14:tracePt t="252873" x="5772150" y="5327650"/>
          <p14:tracePt t="252906" x="5759450" y="5334000"/>
          <p14:tracePt t="252923" x="5759450" y="5346700"/>
          <p14:tracePt t="252940" x="5759450" y="5372100"/>
          <p14:tracePt t="252956" x="5765800" y="5435600"/>
          <p14:tracePt t="252973" x="5765800" y="5499100"/>
          <p14:tracePt t="253182" x="5765800" y="5492750"/>
          <p14:tracePt t="253189" x="5765800" y="5473700"/>
          <p14:tracePt t="253197" x="5765800" y="5461000"/>
          <p14:tracePt t="253223" x="5765800" y="5448300"/>
          <p14:tracePt t="253257" x="5765800" y="5441950"/>
          <p14:tracePt t="253275" x="5753100" y="5441950"/>
          <p14:tracePt t="253289" x="5740400" y="5441950"/>
          <p14:tracePt t="253323" x="5727700" y="5448300"/>
          <p14:tracePt t="253340" x="5727700" y="5461000"/>
          <p14:tracePt t="253356" x="5727700" y="5473700"/>
          <p14:tracePt t="253373" x="5740400" y="5499100"/>
          <p14:tracePt t="253389" x="5759450" y="5511800"/>
          <p14:tracePt t="253406" x="5772150" y="5524500"/>
          <p14:tracePt t="253410" x="5784850" y="5524500"/>
          <p14:tracePt t="253422" x="5791200" y="5524500"/>
          <p14:tracePt t="253440" x="5803900" y="5524500"/>
          <p14:tracePt t="253473" x="5810250" y="5524500"/>
          <p14:tracePt t="253812" x="5816600" y="5518150"/>
          <p14:tracePt t="253822" x="5816600" y="5505450"/>
          <p14:tracePt t="253839" x="5842000" y="5461000"/>
          <p14:tracePt t="253856" x="5867400" y="5429250"/>
          <p14:tracePt t="253872" x="5886450" y="5397500"/>
          <p14:tracePt t="253890" x="5911850" y="5359400"/>
          <p14:tracePt t="253906" x="5924550" y="5340350"/>
          <p14:tracePt t="253923" x="5943600" y="5327650"/>
          <p14:tracePt t="253939" x="5949950" y="5308600"/>
          <p14:tracePt t="253957" x="5962650" y="5308600"/>
          <p14:tracePt t="253973" x="5969000" y="5308600"/>
          <p14:tracePt t="253989" x="5969000" y="5321300"/>
          <p14:tracePt t="254006" x="5981700" y="5346700"/>
          <p14:tracePt t="254207" x="5981700" y="5359400"/>
          <p14:tracePt t="254214" x="5981700" y="5378450"/>
          <p14:tracePt t="254223" x="5981700" y="5384800"/>
          <p14:tracePt t="254239" x="5981700" y="5416550"/>
          <p14:tracePt t="254256" x="5981700" y="5435600"/>
          <p14:tracePt t="254273" x="6007100" y="5448300"/>
          <p14:tracePt t="254290" x="6064250" y="5473700"/>
          <p14:tracePt t="254306" x="6115050" y="5505450"/>
          <p14:tracePt t="254323" x="6159500" y="5518150"/>
          <p14:tracePt t="254339" x="6165850" y="5524500"/>
          <p14:tracePt t="254356" x="6165850" y="5530850"/>
          <p14:tracePt t="254358" x="6172200" y="5530850"/>
          <p14:tracePt t="254545" x="6184900" y="5511800"/>
          <p14:tracePt t="254556" x="6216650" y="5461000"/>
          <p14:tracePt t="254573" x="6254750" y="5391150"/>
          <p14:tracePt t="254589" x="6286500" y="5340350"/>
          <p14:tracePt t="254607" x="6305550" y="5289550"/>
          <p14:tracePt t="254623" x="6318250" y="5270500"/>
          <p14:tracePt t="254641" x="6343650" y="5213350"/>
          <p14:tracePt t="254658" x="6350000" y="5181600"/>
          <p14:tracePt t="254672" x="6356350" y="5149850"/>
          <p14:tracePt t="254689" x="6362700" y="5137150"/>
          <p14:tracePt t="254706" x="6362700" y="5130800"/>
          <p14:tracePt t="254723" x="6356350" y="5130800"/>
          <p14:tracePt t="254740" x="6350000" y="5130800"/>
          <p14:tracePt t="254756" x="6343650" y="5130800"/>
          <p14:tracePt t="254773" x="6337300" y="5130800"/>
          <p14:tracePt t="254806" x="6330950" y="5130800"/>
          <p14:tracePt t="254824" x="6330950" y="5137150"/>
          <p14:tracePt t="254840" x="6324600" y="5137150"/>
          <p14:tracePt t="255061" x="6318250" y="5137150"/>
          <p14:tracePt t="255133" x="6311900" y="5149850"/>
          <p14:tracePt t="255139" x="6292850" y="5162550"/>
          <p14:tracePt t="255147" x="6280150" y="5175250"/>
          <p14:tracePt t="255156" x="6267450" y="5187950"/>
          <p14:tracePt t="255174" x="6229350" y="5219700"/>
          <p14:tracePt t="255191" x="6159500" y="5264150"/>
          <p14:tracePt t="255206" x="6083300" y="5302250"/>
          <p14:tracePt t="255223" x="5994400" y="5340350"/>
          <p14:tracePt t="255239" x="5822950" y="5397500"/>
          <p14:tracePt t="255256" x="5683250" y="5461000"/>
          <p14:tracePt t="255273" x="5524500" y="5543550"/>
          <p14:tracePt t="255289" x="5391150" y="5619750"/>
          <p14:tracePt t="255307" x="5295900" y="5670550"/>
          <p14:tracePt t="255310" x="5245100" y="5695950"/>
          <p14:tracePt t="255323" x="5219700" y="5708650"/>
          <p14:tracePt t="255339" x="5187950" y="5721350"/>
          <p14:tracePt t="255357" x="5181600" y="5721350"/>
          <p14:tracePt t="255487" x="5162550" y="5708650"/>
          <p14:tracePt t="255493" x="5143500" y="5664200"/>
          <p14:tracePt t="255506" x="5016500" y="5473700"/>
          <p14:tracePt t="255524" x="4787900" y="5175250"/>
          <p14:tracePt t="255539" x="4457700" y="4864100"/>
          <p14:tracePt t="255556" x="4235450" y="4679950"/>
          <p14:tracePt t="255573" x="4044950" y="4546600"/>
          <p14:tracePt t="255590" x="3937000" y="4451350"/>
          <p14:tracePt t="255606" x="3905250" y="4394200"/>
          <p14:tracePt t="255623" x="3911600" y="4356100"/>
          <p14:tracePt t="255640" x="3930650" y="4318000"/>
          <p14:tracePt t="255657" x="3949700" y="4273550"/>
          <p14:tracePt t="255673" x="3949700" y="4260850"/>
          <p14:tracePt t="255689" x="3949700" y="4254500"/>
          <p14:tracePt t="255707" x="3949700" y="4248150"/>
          <p14:tracePt t="255809" x="3949700" y="4260850"/>
          <p14:tracePt t="255815" x="3949700" y="4273550"/>
          <p14:tracePt t="255825" x="3949700" y="4298950"/>
          <p14:tracePt t="255840" x="3956050" y="4349750"/>
          <p14:tracePt t="255856" x="3981450" y="4425950"/>
          <p14:tracePt t="255873" x="4006850" y="4514850"/>
          <p14:tracePt t="255891" x="4057650" y="4654550"/>
          <p14:tracePt t="255907" x="4089400" y="4762500"/>
          <p14:tracePt t="255922" x="4095750" y="4902200"/>
          <p14:tracePt t="255939" x="4095750" y="5029200"/>
          <p14:tracePt t="255956" x="4076700" y="5200650"/>
          <p14:tracePt t="255973" x="4051300" y="5429250"/>
          <p14:tracePt t="255989" x="4038600" y="5657850"/>
          <p14:tracePt t="256006" x="4051300" y="5835650"/>
          <p14:tracePt t="256023" x="4108450" y="5899150"/>
          <p14:tracePt t="256039" x="4146550" y="5924550"/>
          <p14:tracePt t="256056" x="4159250" y="5924550"/>
          <p14:tracePt t="256162" x="4165600" y="5943600"/>
          <p14:tracePt t="256173" x="4165600" y="5956300"/>
          <p14:tracePt t="256189" x="4203700" y="6070600"/>
          <p14:tracePt t="256206" x="4330700" y="6248400"/>
          <p14:tracePt t="256223" x="4489450" y="6400800"/>
          <p14:tracePt t="256240" x="4686300" y="6508750"/>
          <p14:tracePt t="256257" x="4883150" y="6578600"/>
          <p14:tracePt t="256273" x="5016500" y="6584950"/>
          <p14:tracePt t="256289" x="5213350" y="6553200"/>
          <p14:tracePt t="256307" x="5422900" y="6515100"/>
          <p14:tracePt t="256309" x="5518150" y="6489700"/>
          <p14:tracePt t="256323" x="5568950" y="6483350"/>
          <p14:tracePt t="256339" x="5651500" y="6457950"/>
          <p14:tracePt t="256356" x="5664200" y="6451600"/>
          <p14:tracePt t="256373" x="5683250" y="6438900"/>
          <p14:tracePt t="256389" x="5734050" y="6407150"/>
          <p14:tracePt t="256406" x="5797550" y="6356350"/>
          <p14:tracePt t="256424" x="5848350" y="6330950"/>
          <p14:tracePt t="256439" x="5854700" y="6324600"/>
          <p14:tracePt t="256473" x="5861050" y="6324600"/>
          <p14:tracePt t="256527" x="5861050" y="6318250"/>
          <p14:tracePt t="256539" x="5880100" y="6305550"/>
          <p14:tracePt t="256556" x="5905500" y="6286500"/>
          <p14:tracePt t="256573" x="5911850" y="6273800"/>
          <p14:tracePt t="256589" x="5930900" y="6267450"/>
          <p14:tracePt t="256606" x="5937250" y="6261100"/>
          <p14:tracePt t="256841" x="5937250" y="6248400"/>
          <p14:tracePt t="256856" x="5867400" y="6045200"/>
          <p14:tracePt t="256873" x="5568950" y="5626100"/>
          <p14:tracePt t="256889" x="5302250" y="5391150"/>
          <p14:tracePt t="256906" x="4857750" y="5143500"/>
          <p14:tracePt t="256923" x="4635500" y="5022850"/>
          <p14:tracePt t="256940" x="4514850" y="4921250"/>
          <p14:tracePt t="256957" x="4464050" y="4851400"/>
          <p14:tracePt t="256973" x="4464050" y="4806950"/>
          <p14:tracePt t="256989" x="4470400" y="4768850"/>
          <p14:tracePt t="257006" x="4470400" y="4730750"/>
          <p14:tracePt t="257009" x="4470400" y="4711700"/>
          <p14:tracePt t="257023" x="4470400" y="4692650"/>
          <p14:tracePt t="257039" x="4470400" y="4660900"/>
          <p14:tracePt t="257058" x="4464050" y="4648200"/>
          <p14:tracePt t="257128" x="4457700" y="4641850"/>
          <p14:tracePt t="257162" x="4451350" y="4648200"/>
          <p14:tracePt t="257167" x="4432300" y="4660900"/>
          <p14:tracePt t="257189" x="4387850" y="4762500"/>
          <p14:tracePt t="257207" x="4324350" y="5003800"/>
          <p14:tracePt t="257223" x="4222750" y="5410200"/>
          <p14:tracePt t="257239" x="4222750" y="5543550"/>
          <p14:tracePt t="257256" x="4248150" y="5626100"/>
          <p14:tracePt t="257273" x="4267200" y="5651500"/>
          <p14:tracePt t="257289" x="4292600" y="5657850"/>
          <p14:tracePt t="257306" x="4311650" y="5657850"/>
          <p14:tracePt t="257324" x="4330700" y="5657850"/>
          <p14:tracePt t="257341" x="4362450" y="5651500"/>
          <p14:tracePt t="257358" x="4445000" y="5645150"/>
          <p14:tracePt t="257373" x="4533900" y="5645150"/>
          <p14:tracePt t="257390" x="4622800" y="5657850"/>
          <p14:tracePt t="257406" x="4813300" y="5708650"/>
          <p14:tracePt t="257423" x="5080000" y="5778500"/>
          <p14:tracePt t="257439" x="5391150" y="5848350"/>
          <p14:tracePt t="257457" x="5695950" y="5918200"/>
          <p14:tracePt t="257473" x="6019800" y="5981700"/>
          <p14:tracePt t="257489" x="6191250" y="6019800"/>
          <p14:tracePt t="257507" x="6369050" y="6032500"/>
          <p14:tracePt t="257509" x="6407150" y="6032500"/>
          <p14:tracePt t="257525" x="6438900" y="6032500"/>
          <p14:tracePt t="257573" x="6438900" y="6000750"/>
          <p14:tracePt t="257590" x="6451600" y="5937250"/>
          <p14:tracePt t="257607" x="6464300" y="5886450"/>
          <p14:tracePt t="257625" x="6483350" y="5854700"/>
          <p14:tracePt t="257639" x="6496050" y="5848350"/>
          <p14:tracePt t="257657" x="6496050" y="5861050"/>
          <p14:tracePt t="257677" x="6400800" y="5981700"/>
          <p14:tracePt t="257689" x="6356350" y="6045200"/>
          <p14:tracePt t="257706" x="6311900" y="6102350"/>
          <p14:tracePt t="257942" x="6299200" y="6089650"/>
          <p14:tracePt t="257949" x="6286500" y="6076950"/>
          <p14:tracePt t="257959" x="6273800" y="6070600"/>
          <p14:tracePt t="257973" x="6261100" y="6064250"/>
          <p14:tracePt t="257989" x="6165850" y="6051550"/>
          <p14:tracePt t="258006" x="6045200" y="6083300"/>
          <p14:tracePt t="258023" x="5937250" y="6121400"/>
          <p14:tracePt t="258039" x="5918200" y="6140450"/>
          <p14:tracePt t="258056" x="5880100" y="6159500"/>
          <p14:tracePt t="258073" x="5842000" y="6178550"/>
          <p14:tracePt t="258089" x="5829300" y="6184900"/>
          <p14:tracePt t="258106" x="5822950" y="6184900"/>
          <p14:tracePt t="258450" x="5822950" y="6153150"/>
          <p14:tracePt t="258458" x="5810250" y="6026150"/>
          <p14:tracePt t="258473" x="5740400" y="5867400"/>
          <p14:tracePt t="258490" x="5441950" y="5645150"/>
          <p14:tracePt t="258506" x="5073650" y="5492750"/>
          <p14:tracePt t="258523" x="4813300" y="5403850"/>
          <p14:tracePt t="258539" x="4705350" y="5365750"/>
          <p14:tracePt t="258556" x="4673600" y="5353050"/>
          <p14:tracePt t="258573" x="4654550" y="5340350"/>
          <p14:tracePt t="258590" x="4654550" y="5334000"/>
          <p14:tracePt t="258788" x="4667250" y="5289550"/>
          <p14:tracePt t="258795" x="4667250" y="5245100"/>
          <p14:tracePt t="258808" x="4654550" y="5194300"/>
          <p14:tracePt t="258822" x="4578350" y="5130800"/>
          <p14:tracePt t="258840" x="4514850" y="5073650"/>
          <p14:tracePt t="258859" x="4457700" y="5029200"/>
          <p14:tracePt t="258875" x="4457700" y="4997450"/>
          <p14:tracePt t="258889" x="4457700" y="4972050"/>
          <p14:tracePt t="258906" x="4464050" y="4940300"/>
          <p14:tracePt t="258923" x="4464050" y="4914900"/>
          <p14:tracePt t="258940" x="4464050" y="4864100"/>
          <p14:tracePt t="258956" x="4464050" y="4819650"/>
          <p14:tracePt t="258973" x="4464050" y="4787900"/>
          <p14:tracePt t="258990" x="4464050" y="4762500"/>
          <p14:tracePt t="259007" x="4457700" y="4737100"/>
          <p14:tracePt t="259024" x="4457700" y="4711700"/>
          <p14:tracePt t="259040" x="4451350" y="4686300"/>
          <p14:tracePt t="259056" x="4445000" y="4654550"/>
          <p14:tracePt t="259074" x="4445000" y="4616450"/>
          <p14:tracePt t="259090" x="4438650" y="4578350"/>
          <p14:tracePt t="259107" x="4425950" y="4546600"/>
          <p14:tracePt t="259123" x="4413250" y="4521200"/>
          <p14:tracePt t="259139" x="4394200" y="4502150"/>
          <p14:tracePt t="259158" x="4387850" y="4495800"/>
          <p14:tracePt t="259191" x="4381500" y="4495800"/>
          <p14:tracePt t="259207" x="4375150" y="4508500"/>
          <p14:tracePt t="259223" x="4356100" y="4521200"/>
          <p14:tracePt t="259241" x="4337050" y="4546600"/>
          <p14:tracePt t="259258" x="4330700" y="4559300"/>
          <p14:tracePt t="259272" x="4318000" y="4578350"/>
          <p14:tracePt t="259289" x="4318000" y="4584700"/>
          <p14:tracePt t="259487" x="4311650" y="4584700"/>
          <p14:tracePt t="259495" x="4305300" y="4591050"/>
          <p14:tracePt t="259506" x="4292600" y="4610100"/>
          <p14:tracePt t="259523" x="4260850" y="4679950"/>
          <p14:tracePt t="259539" x="4178300" y="4908550"/>
          <p14:tracePt t="259556" x="4095750" y="5105400"/>
          <p14:tracePt t="259573" x="3994150" y="5511800"/>
          <p14:tracePt t="259589" x="3968750" y="5708650"/>
          <p14:tracePt t="259606" x="3968750" y="5988050"/>
          <p14:tracePt t="259623" x="3994150" y="6203950"/>
          <p14:tracePt t="259639" x="4019550" y="6369050"/>
          <p14:tracePt t="259660" x="4044950" y="6673850"/>
          <p14:tracePt t="259675" x="4070350" y="6851650"/>
          <p14:tracePt t="259692" x="4095750" y="6851650"/>
          <p14:tracePt t="259708" x="4121150" y="6851650"/>
          <p14:tracePt t="259725" x="4127500" y="6851650"/>
          <p14:tracePt t="259777" x="4133850" y="6851650"/>
          <p14:tracePt t="259807" x="4184650" y="6845300"/>
          <p14:tracePt t="259823" x="4279900" y="6826250"/>
          <p14:tracePt t="259839" x="4406900" y="6769100"/>
          <p14:tracePt t="259857" x="4591050" y="6692900"/>
          <p14:tracePt t="259873" x="4724400" y="6610350"/>
          <p14:tracePt t="259889" x="4826000" y="6540500"/>
          <p14:tracePt t="259906" x="4908550" y="6451600"/>
          <p14:tracePt t="259923" x="4953000" y="6362700"/>
          <p14:tracePt t="259940" x="4965700" y="6248400"/>
          <p14:tracePt t="259957" x="4965700" y="6057900"/>
          <p14:tracePt t="259973" x="4940300" y="5911850"/>
          <p14:tracePt t="259989" x="4914900" y="5765800"/>
          <p14:tracePt t="260006" x="4902200" y="5600700"/>
          <p14:tracePt t="260024" x="4883150" y="5467350"/>
          <p14:tracePt t="260039" x="4876800" y="5327650"/>
          <p14:tracePt t="260056" x="4870450" y="5143500"/>
          <p14:tracePt t="260073" x="4864100" y="4997450"/>
          <p14:tracePt t="260089" x="4845050" y="4883150"/>
          <p14:tracePt t="260106" x="4832350" y="4806950"/>
          <p14:tracePt t="260123" x="4819650" y="4762500"/>
          <p14:tracePt t="260139" x="4813300" y="4686300"/>
          <p14:tracePt t="260156" x="4806950" y="4654550"/>
          <p14:tracePt t="260173" x="4794250" y="4622800"/>
          <p14:tracePt t="260189" x="4787900" y="4591050"/>
          <p14:tracePt t="260206" x="4756150" y="4546600"/>
          <p14:tracePt t="260223" x="4718050" y="4508500"/>
          <p14:tracePt t="260239" x="4679950" y="4483100"/>
          <p14:tracePt t="260256" x="4597400" y="4425950"/>
          <p14:tracePt t="260273" x="4457700" y="4381500"/>
          <p14:tracePt t="260291" x="4394200" y="4349750"/>
          <p14:tracePt t="260306" x="4356100" y="4337050"/>
          <p14:tracePt t="260322" x="4349750" y="4337050"/>
          <p14:tracePt t="260356" x="4343400" y="4337050"/>
          <p14:tracePt t="260374" x="4305300" y="4375150"/>
          <p14:tracePt t="260390" x="4254500" y="4438650"/>
          <p14:tracePt t="260407" x="4210050" y="4502150"/>
          <p14:tracePt t="260423" x="4159250" y="4584700"/>
          <p14:tracePt t="260439" x="4127500" y="4660900"/>
          <p14:tracePt t="260456" x="4095750" y="4775200"/>
          <p14:tracePt t="260473" x="4083050" y="4908550"/>
          <p14:tracePt t="260489" x="4076700" y="5092700"/>
          <p14:tracePt t="260506" x="4070350" y="5245100"/>
          <p14:tracePt t="260524" x="4070350" y="5473700"/>
          <p14:tracePt t="260539" x="4070350" y="5664200"/>
          <p14:tracePt t="260556" x="4083050" y="5861050"/>
          <p14:tracePt t="260573" x="4102100" y="5969000"/>
          <p14:tracePt t="260590" x="4146550" y="6096000"/>
          <p14:tracePt t="260606" x="4178300" y="6178550"/>
          <p14:tracePt t="260623" x="4216400" y="6235700"/>
          <p14:tracePt t="260626" x="4235450" y="6261100"/>
          <p14:tracePt t="260639" x="4267200" y="6299200"/>
          <p14:tracePt t="260657" x="4292600" y="6330950"/>
          <p14:tracePt t="260673" x="4324350" y="6350000"/>
          <p14:tracePt t="260689" x="4343400" y="6362700"/>
          <p14:tracePt t="260706" x="4356100" y="6369050"/>
          <p14:tracePt t="260723" x="4368800" y="6369050"/>
          <p14:tracePt t="260739" x="4394200" y="6356350"/>
          <p14:tracePt t="260756" x="4451350" y="6280150"/>
          <p14:tracePt t="260773" x="4546600" y="6172200"/>
          <p14:tracePt t="260789" x="4679950" y="6013450"/>
          <p14:tracePt t="260806" x="4768850" y="5899150"/>
          <p14:tracePt t="260823" x="4864100" y="5734050"/>
          <p14:tracePt t="260839" x="4921250" y="5568950"/>
          <p14:tracePt t="260856" x="4953000" y="5397500"/>
          <p14:tracePt t="260858" x="4965700" y="5334000"/>
          <p14:tracePt t="260873" x="4965700" y="5219700"/>
          <p14:tracePt t="260889" x="4921250" y="4965700"/>
          <p14:tracePt t="260906" x="4876800" y="4806950"/>
          <p14:tracePt t="260923" x="4819650" y="4667250"/>
          <p14:tracePt t="260940" x="4794250" y="4603750"/>
          <p14:tracePt t="260956" x="4781550" y="4527550"/>
          <p14:tracePt t="260973" x="4768850" y="4483100"/>
          <p14:tracePt t="260989" x="4756150" y="4425950"/>
          <p14:tracePt t="261008" x="4743450" y="4394200"/>
          <p14:tracePt t="261009" x="4737100" y="4381500"/>
          <p14:tracePt t="261023" x="4730750" y="4381500"/>
          <p14:tracePt t="261039" x="4705350" y="4368800"/>
          <p14:tracePt t="261056" x="4699000" y="4368800"/>
          <p14:tracePt t="261058" x="4692650" y="4368800"/>
          <p14:tracePt t="261073" x="4686300" y="4368800"/>
          <p14:tracePt t="261089" x="4660900" y="4368800"/>
          <p14:tracePt t="261106" x="4629150" y="4381500"/>
          <p14:tracePt t="261123" x="4546600" y="4425950"/>
          <p14:tracePt t="261140" x="4343400" y="4559300"/>
          <p14:tracePt t="261156" x="4254500" y="4641850"/>
          <p14:tracePt t="261174" x="4159250" y="4756150"/>
          <p14:tracePt t="261192" x="4070350" y="4883150"/>
          <p14:tracePt t="261206" x="4019550" y="5022850"/>
          <p14:tracePt t="261223" x="3981450" y="5238750"/>
          <p14:tracePt t="261239" x="3975100" y="5486400"/>
          <p14:tracePt t="261257" x="3994150" y="5651500"/>
          <p14:tracePt t="261273" x="4064000" y="5886450"/>
          <p14:tracePt t="261290" x="4127500" y="6013450"/>
          <p14:tracePt t="261306" x="4210050" y="6127750"/>
          <p14:tracePt t="261323" x="4260850" y="6191250"/>
          <p14:tracePt t="261340" x="4318000" y="6248400"/>
          <p14:tracePt t="261357" x="4324350" y="6261100"/>
          <p14:tracePt t="261375" x="4330700" y="6261100"/>
          <p14:tracePt t="261389" x="4337050" y="6261100"/>
          <p14:tracePt t="261406" x="4356100" y="6261100"/>
          <p14:tracePt t="261424" x="4381500" y="6242050"/>
          <p14:tracePt t="261442" x="4400550" y="6223000"/>
          <p14:tracePt t="261456" x="4432300" y="6197600"/>
          <p14:tracePt t="261473" x="4483100" y="6153150"/>
          <p14:tracePt t="261490" x="4540250" y="6076950"/>
          <p14:tracePt t="261506" x="4629150" y="5956300"/>
          <p14:tracePt t="261523" x="4692650" y="5829300"/>
          <p14:tracePt t="261540" x="4749800" y="5695950"/>
          <p14:tracePt t="261556" x="4800600" y="5556250"/>
          <p14:tracePt t="261573" x="4832350" y="5422900"/>
          <p14:tracePt t="261589" x="4845050" y="5295900"/>
          <p14:tracePt t="261606" x="4845050" y="5219700"/>
          <p14:tracePt t="261623" x="4845050" y="5175250"/>
          <p14:tracePt t="261640" x="4845050" y="5156200"/>
          <p14:tracePt t="261658" x="4845050" y="5143500"/>
          <p14:tracePt t="261673" x="4838700" y="5124450"/>
          <p14:tracePt t="261690" x="4826000" y="5105400"/>
          <p14:tracePt t="261706" x="4826000" y="5092700"/>
          <p14:tracePt t="261723" x="4819650" y="5086350"/>
          <p14:tracePt t="261739" x="4813300" y="5086350"/>
          <p14:tracePt t="261756" x="4806950" y="5073650"/>
          <p14:tracePt t="261772" x="4800600" y="5073650"/>
          <p14:tracePt t="261790" x="4787900" y="5060950"/>
          <p14:tracePt t="261807" x="4775200" y="5054600"/>
          <p14:tracePt t="261920" x="4768850" y="5054600"/>
          <p14:tracePt t="261952" x="4762500" y="5054600"/>
          <p14:tracePt t="261960" x="4749800" y="5054600"/>
          <p14:tracePt t="261978" x="4743450" y="5054600"/>
          <p14:tracePt t="261989" x="4737100" y="5054600"/>
          <p14:tracePt t="262050" x="4737100" y="5067300"/>
          <p14:tracePt t="262059" x="4711700" y="5130800"/>
          <p14:tracePt t="262073" x="4699000" y="5194300"/>
          <p14:tracePt t="262090" x="4692650" y="5251450"/>
          <p14:tracePt t="262156" x="4724400" y="5168900"/>
          <p14:tracePt t="262174" x="4756150" y="5067300"/>
          <p14:tracePt t="262190" x="4787900" y="4959350"/>
          <p14:tracePt t="262206" x="4794250" y="4927600"/>
          <p14:tracePt t="262223" x="4794250" y="4889500"/>
          <p14:tracePt t="262239" x="4794250" y="4845050"/>
          <p14:tracePt t="262256" x="4794250" y="4813300"/>
          <p14:tracePt t="262258" x="4794250" y="4800600"/>
          <p14:tracePt t="262273" x="4794250" y="4787900"/>
          <p14:tracePt t="262306" x="4787900" y="4775200"/>
          <p14:tracePt t="262340" x="4781550" y="4768850"/>
          <p14:tracePt t="262356" x="4781550" y="4756150"/>
          <p14:tracePt t="262373" x="4756150" y="4730750"/>
          <p14:tracePt t="262390" x="4737100" y="4705350"/>
          <p14:tracePt t="262407" x="4711700" y="4686300"/>
          <p14:tracePt t="262423" x="4705350" y="4667250"/>
          <p14:tracePt t="262439" x="4692650" y="4654550"/>
          <p14:tracePt t="262456" x="4686300" y="4641850"/>
          <p14:tracePt t="262473" x="4679950" y="4622800"/>
          <p14:tracePt t="262489" x="4673600" y="4603750"/>
          <p14:tracePt t="262506" x="4673600" y="4584700"/>
          <p14:tracePt t="262509" x="4667250" y="4584700"/>
          <p14:tracePt t="262523" x="4667250" y="4572000"/>
          <p14:tracePt t="262539" x="4660900" y="4559300"/>
          <p14:tracePt t="262556" x="4654550" y="4552950"/>
          <p14:tracePt t="262590" x="4641850" y="4552950"/>
          <p14:tracePt t="262607" x="4629150" y="4552950"/>
          <p14:tracePt t="262623" x="4591050" y="4552950"/>
          <p14:tracePt t="262639" x="4552950" y="4546600"/>
          <p14:tracePt t="262656" x="4495800" y="4540250"/>
          <p14:tracePt t="262673" x="4394200" y="4540250"/>
          <p14:tracePt t="262689" x="4311650" y="4533900"/>
          <p14:tracePt t="262708" x="4254500" y="4527550"/>
          <p14:tracePt t="262725" x="4222750" y="4521200"/>
          <p14:tracePt t="262782" x="4216400" y="4521200"/>
          <p14:tracePt t="262830" x="4203700" y="4527550"/>
          <p14:tracePt t="262837" x="4184650" y="4559300"/>
          <p14:tracePt t="262845" x="4165600" y="4597400"/>
          <p14:tracePt t="262856" x="4152900" y="4622800"/>
          <p14:tracePt t="262874" x="4095750" y="4724400"/>
          <p14:tracePt t="262889" x="4032250" y="4851400"/>
          <p14:tracePt t="262906" x="3987800" y="4972050"/>
          <p14:tracePt t="262923" x="3962400" y="5048250"/>
          <p14:tracePt t="262940" x="3956050" y="5168900"/>
          <p14:tracePt t="262957" x="3956050" y="5251450"/>
          <p14:tracePt t="262973" x="3956050" y="5429250"/>
          <p14:tracePt t="262990" x="3956050" y="5575300"/>
          <p14:tracePt t="263007" x="3956050" y="5854700"/>
          <p14:tracePt t="263023" x="3975100" y="6153150"/>
          <p14:tracePt t="263040" x="4019550" y="6419850"/>
          <p14:tracePt t="263057" x="4044950" y="6496050"/>
          <p14:tracePt t="263074" x="4064000" y="6559550"/>
          <p14:tracePt t="263090" x="4076700" y="6591300"/>
          <p14:tracePt t="263107" x="4089400" y="6623050"/>
          <p14:tracePt t="263123" x="4102100" y="6654800"/>
          <p14:tracePt t="263141" x="4102100" y="6667500"/>
          <p14:tracePt t="263157" x="4127500" y="6686550"/>
          <p14:tracePt t="263190" x="4140200" y="6686550"/>
          <p14:tracePt t="263209" x="4171950" y="6673850"/>
          <p14:tracePt t="263223" x="4197350" y="6642100"/>
          <p14:tracePt t="263240" x="4260850" y="6610350"/>
          <p14:tracePt t="263257" x="4330700" y="6565900"/>
          <p14:tracePt t="263273" x="4413250" y="6521450"/>
          <p14:tracePt t="263290" x="4495800" y="6464300"/>
          <p14:tracePt t="263307" x="4597400" y="6369050"/>
          <p14:tracePt t="263323" x="4686300" y="6261100"/>
          <p14:tracePt t="263328" x="4743450" y="6184900"/>
          <p14:tracePt t="263340" x="4794250" y="6102350"/>
          <p14:tracePt t="263357" x="4851400" y="5994400"/>
          <p14:tracePt t="263373" x="4902200" y="5854700"/>
          <p14:tracePt t="263393" x="4902200" y="5765800"/>
          <p14:tracePt t="263407" x="4902200" y="5632450"/>
          <p14:tracePt t="263424" x="4889500" y="5499100"/>
          <p14:tracePt t="263427" x="4883150" y="5441950"/>
          <p14:tracePt t="263440" x="4876800" y="5384800"/>
          <p14:tracePt t="263457" x="4857750" y="5245100"/>
          <p14:tracePt t="263473" x="4851400" y="5162550"/>
          <p14:tracePt t="263490" x="4851400" y="5010150"/>
          <p14:tracePt t="263507" x="4826000" y="4826000"/>
          <p14:tracePt t="263523" x="4813300" y="4711700"/>
          <p14:tracePt t="263540" x="4781550" y="4591050"/>
          <p14:tracePt t="263557" x="4743450" y="4502150"/>
          <p14:tracePt t="263573" x="4686300" y="4419600"/>
          <p14:tracePt t="263590" x="4648200" y="4375150"/>
          <p14:tracePt t="263607" x="4622800" y="4356100"/>
          <p14:tracePt t="263623" x="4610100" y="4343400"/>
          <p14:tracePt t="263640" x="4597400" y="4337050"/>
          <p14:tracePt t="263657" x="4584700" y="4330700"/>
          <p14:tracePt t="263677" x="4552950" y="4330700"/>
          <p14:tracePt t="263690" x="4540250" y="4330700"/>
          <p14:tracePt t="263707" x="4514850" y="4324350"/>
          <p14:tracePt t="263723" x="4489450" y="4318000"/>
          <p14:tracePt t="263742" x="4451350" y="4318000"/>
          <p14:tracePt t="263757" x="4432300" y="4318000"/>
          <p14:tracePt t="263773" x="4419600" y="4318000"/>
          <p14:tracePt t="263790" x="4381500" y="4337050"/>
          <p14:tracePt t="263807" x="4324350" y="4394200"/>
          <p14:tracePt t="263823" x="4273550" y="4445000"/>
          <p14:tracePt t="263840" x="4197350" y="4540250"/>
          <p14:tracePt t="263857" x="4127500" y="4635500"/>
          <p14:tracePt t="263873" x="4076700" y="4724400"/>
          <p14:tracePt t="263892" x="4038600" y="4832350"/>
          <p14:tracePt t="263907" x="4006850" y="4946650"/>
          <p14:tracePt t="263924" x="3987800" y="5137150"/>
          <p14:tracePt t="263927" x="3987800" y="5207000"/>
          <p14:tracePt t="263941" x="3987800" y="5276850"/>
          <p14:tracePt t="263943" x="3994150" y="5359400"/>
          <p14:tracePt t="263956" x="4000500" y="5441950"/>
          <p14:tracePt t="263973" x="4038600" y="5549900"/>
          <p14:tracePt t="263989" x="4070350" y="5645150"/>
          <p14:tracePt t="264006" x="4076700" y="5715000"/>
          <p14:tracePt t="264023" x="4083050" y="5842000"/>
          <p14:tracePt t="264039" x="4089400" y="5911850"/>
          <p14:tracePt t="264056" x="4114800" y="6045200"/>
          <p14:tracePt t="264073" x="4146550" y="6203950"/>
          <p14:tracePt t="264090" x="4191000" y="6350000"/>
          <p14:tracePt t="264106" x="4241800" y="6534150"/>
          <p14:tracePt t="264123" x="4286250" y="6680200"/>
          <p14:tracePt t="264140" x="4324350" y="6769100"/>
          <p14:tracePt t="264156" x="4375150" y="6826250"/>
          <p14:tracePt t="264173" x="4406900" y="6845300"/>
          <p14:tracePt t="264190" x="4445000" y="6845300"/>
          <p14:tracePt t="264206" x="4489450" y="6819900"/>
          <p14:tracePt t="264223" x="4552950" y="6743700"/>
          <p14:tracePt t="264240" x="4673600" y="6584950"/>
          <p14:tracePt t="264256" x="4756150" y="6451600"/>
          <p14:tracePt t="264274" x="4870450" y="6286500"/>
          <p14:tracePt t="264290" x="4972050" y="6153150"/>
          <p14:tracePt t="264306" x="5054600" y="6013450"/>
          <p14:tracePt t="264323" x="5105400" y="5924550"/>
          <p14:tracePt t="264340" x="5118100" y="5829300"/>
          <p14:tracePt t="264356" x="5124450" y="5753100"/>
          <p14:tracePt t="264373" x="5124450" y="5689600"/>
          <p14:tracePt t="264389" x="5118100" y="5645150"/>
          <p14:tracePt t="264391" x="5105400" y="5600700"/>
          <p14:tracePt t="264406" x="5099050" y="5568950"/>
          <p14:tracePt t="264424" x="5086350" y="5499100"/>
          <p14:tracePt t="264442" x="5080000" y="5410200"/>
          <p14:tracePt t="264456" x="5073650" y="5378450"/>
          <p14:tracePt t="264475" x="5073650" y="5314950"/>
          <p14:tracePt t="264491" x="5073650" y="5276850"/>
          <p14:tracePt t="264506" x="5073650" y="5257800"/>
          <p14:tracePt t="264722" x="5073650" y="5251450"/>
          <p14:tracePt t="264732" x="5073650" y="5238750"/>
          <p14:tracePt t="264739" x="5080000" y="5207000"/>
          <p14:tracePt t="264756" x="5080000" y="5080000"/>
          <p14:tracePt t="264773" x="5048250" y="4946650"/>
          <p14:tracePt t="264790" x="5022850" y="4857750"/>
          <p14:tracePt t="264807" x="4991100" y="4800600"/>
          <p14:tracePt t="264823" x="4984750" y="4775200"/>
          <p14:tracePt t="264839" x="4972050" y="4775200"/>
          <p14:tracePt t="264856" x="4946650" y="4768850"/>
          <p14:tracePt t="264873" x="4921250" y="4768850"/>
          <p14:tracePt t="264889" x="4914900" y="4768850"/>
          <p14:tracePt t="264906" x="4902200" y="4768850"/>
          <p14:tracePt t="264909" x="4889500" y="4768850"/>
          <p14:tracePt t="264923" x="4876800" y="4775200"/>
          <p14:tracePt t="264940" x="4838700" y="4787900"/>
          <p14:tracePt t="264956" x="4806950" y="4787900"/>
          <p14:tracePt t="264973" x="4775200" y="4794250"/>
          <p14:tracePt t="265070" x="4775200" y="4806950"/>
          <p14:tracePt t="265090" x="4775200" y="4845050"/>
          <p14:tracePt t="265106" x="4775200" y="4876800"/>
          <p14:tracePt t="265123" x="4781550" y="4921250"/>
          <p14:tracePt t="265139" x="4832350" y="4965700"/>
          <p14:tracePt t="265156" x="4889500" y="4997450"/>
          <p14:tracePt t="265173" x="4997450" y="5029200"/>
          <p14:tracePt t="265191" x="5124450" y="5035550"/>
          <p14:tracePt t="265206" x="5168900" y="5035550"/>
          <p14:tracePt t="265223" x="5226050" y="5016500"/>
          <p14:tracePt t="265240" x="5251450" y="5003800"/>
          <p14:tracePt t="265256" x="5251450" y="4997450"/>
          <p14:tracePt t="265273" x="5251450" y="4978400"/>
          <p14:tracePt t="265290" x="5245100" y="4940300"/>
          <p14:tracePt t="265306" x="5200650" y="4908550"/>
          <p14:tracePt t="265323" x="5092700" y="4870450"/>
          <p14:tracePt t="265340" x="4914900" y="4832350"/>
          <p14:tracePt t="265356" x="4730750" y="4826000"/>
          <p14:tracePt t="265373" x="4629150" y="4826000"/>
          <p14:tracePt t="265389" x="4565650" y="4832350"/>
          <p14:tracePt t="265406" x="4527550" y="4838700"/>
          <p14:tracePt t="265408" x="4521200" y="4845050"/>
          <p14:tracePt t="265480" x="4521200" y="4832350"/>
          <p14:tracePt t="265489" x="4521200" y="4794250"/>
          <p14:tracePt t="265506" x="4521200" y="4762500"/>
          <p14:tracePt t="265522" x="4521200" y="4699000"/>
          <p14:tracePt t="265540" x="4502150" y="4622800"/>
          <p14:tracePt t="265557" x="4470400" y="4559300"/>
          <p14:tracePt t="265574" x="4445000" y="4521200"/>
          <p14:tracePt t="265589" x="4438650" y="4502150"/>
          <p14:tracePt t="265607" x="4432300" y="4495800"/>
          <p14:tracePt t="265625" x="4425950" y="4495800"/>
          <p14:tracePt t="265657" x="4406900" y="4514850"/>
          <p14:tracePt t="265673" x="4356100" y="4654550"/>
          <p14:tracePt t="265689" x="4273550" y="4984750"/>
          <p14:tracePt t="265706" x="4222750" y="5302250"/>
          <p14:tracePt t="265723" x="4210050" y="5556250"/>
          <p14:tracePt t="265740" x="4216400" y="5937250"/>
          <p14:tracePt t="265756" x="4305300" y="6261100"/>
          <p14:tracePt t="265760" x="4413250" y="6483350"/>
          <p14:tracePt t="265773" x="4445000" y="6534150"/>
          <p14:tracePt t="265790" x="4552950" y="6616700"/>
          <p14:tracePt t="265806" x="4559300" y="6610350"/>
          <p14:tracePt t="265822" x="4578350" y="6515100"/>
          <p14:tracePt t="265839" x="4610100" y="6267450"/>
          <p14:tracePt t="265856" x="4610100" y="6057900"/>
          <p14:tracePt t="265873" x="4597400" y="5715000"/>
          <p14:tracePt t="265890" x="4502150" y="5283200"/>
          <p14:tracePt t="265906" x="4438650" y="5060950"/>
          <p14:tracePt t="265923" x="4375150" y="4914900"/>
          <p14:tracePt t="265939" x="4362450" y="4883150"/>
          <p14:tracePt t="265956" x="4356100" y="4883150"/>
          <p14:tracePt t="266006" x="4356100" y="4908550"/>
          <p14:tracePt t="266023" x="4343400" y="5067300"/>
          <p14:tracePt t="266040" x="4324350" y="5251450"/>
          <p14:tracePt t="266056" x="4311650" y="5581650"/>
          <p14:tracePt t="266073" x="4311650" y="5797550"/>
          <p14:tracePt t="266089" x="4337050" y="5956300"/>
          <p14:tracePt t="266092" x="4362450" y="5981700"/>
          <p14:tracePt t="266106" x="4375150" y="6000750"/>
          <p14:tracePt t="266123" x="4413250" y="6000750"/>
          <p14:tracePt t="266139" x="4476750" y="5981700"/>
          <p14:tracePt t="266156" x="4521200" y="5930900"/>
          <p14:tracePt t="266173" x="4591050" y="5848350"/>
          <p14:tracePt t="266189" x="4641850" y="5734050"/>
          <p14:tracePt t="266206" x="4660900" y="5651500"/>
          <p14:tracePt t="266223" x="4654550" y="5619750"/>
          <p14:tracePt t="266239" x="4610100" y="5619750"/>
          <p14:tracePt t="266256" x="4514850" y="5619750"/>
          <p14:tracePt t="266454" x="4521200" y="5594350"/>
          <p14:tracePt t="266461" x="4546600" y="5530850"/>
          <p14:tracePt t="266472" x="4572000" y="5435600"/>
          <p14:tracePt t="266490" x="4584700" y="5378450"/>
          <p14:tracePt t="266506" x="4584700" y="5283200"/>
          <p14:tracePt t="266523" x="4584700" y="5264150"/>
          <p14:tracePt t="266539" x="4578350" y="5257800"/>
          <p14:tracePt t="266556" x="4578350" y="5251450"/>
          <p14:tracePt t="266573" x="4572000" y="5251450"/>
          <p14:tracePt t="266606" x="4572000" y="5270500"/>
          <p14:tracePt t="266624" x="4572000" y="5283200"/>
          <p14:tracePt t="266640" x="4578350" y="5295900"/>
          <p14:tracePt t="266656" x="4578350" y="5321300"/>
          <p14:tracePt t="266673" x="4578350" y="5334000"/>
          <p14:tracePt t="266691" x="4584700" y="5340350"/>
          <p14:tracePt t="266708" x="4597400" y="5359400"/>
          <p14:tracePt t="266724" x="4603750" y="5372100"/>
          <p14:tracePt t="266739" x="4610100" y="5372100"/>
          <p14:tracePt t="268284" x="4603750" y="5372100"/>
          <p14:tracePt t="268289" x="4622800" y="5346700"/>
          <p14:tracePt t="268297" x="4660900" y="5334000"/>
          <p14:tracePt t="268308" x="4711700" y="5327650"/>
          <p14:tracePt t="268323" x="5003800" y="5441950"/>
          <p14:tracePt t="268339" x="5175250" y="5549900"/>
          <p14:tracePt t="268356" x="5372100" y="5638800"/>
          <p14:tracePt t="268532" x="5372100" y="5600700"/>
          <p14:tracePt t="268540" x="5384800" y="5518150"/>
          <p14:tracePt t="268556" x="5384800" y="5384800"/>
          <p14:tracePt t="268573" x="5384800" y="5264150"/>
          <p14:tracePt t="268590" x="5384800" y="5219700"/>
          <p14:tracePt t="268606" x="5378450" y="5207000"/>
          <p14:tracePt t="268623" x="5359400" y="5207000"/>
          <p14:tracePt t="268639" x="5340350" y="5207000"/>
          <p14:tracePt t="268657" x="5314950" y="5245100"/>
          <p14:tracePt t="268673" x="5283200" y="5314950"/>
          <p14:tracePt t="268689" x="5276850" y="5480050"/>
          <p14:tracePt t="268706" x="5283200" y="5594350"/>
          <p14:tracePt t="268723" x="5327650" y="5759450"/>
          <p14:tracePt t="268739" x="5346700" y="5842000"/>
          <p14:tracePt t="268756" x="5353050" y="5873750"/>
          <p14:tracePt t="268773" x="5365750" y="5873750"/>
          <p14:tracePt t="268790" x="5384800" y="5873750"/>
          <p14:tracePt t="268806" x="5429250" y="5873750"/>
          <p14:tracePt t="268823" x="5480050" y="5873750"/>
          <p14:tracePt t="268840" x="5638800" y="5867400"/>
          <p14:tracePt t="268856" x="5911850" y="5842000"/>
          <p14:tracePt t="268873" x="6184900" y="5803900"/>
          <p14:tracePt t="268875" x="6254750" y="5784850"/>
          <p14:tracePt t="268889" x="6356350" y="5740400"/>
          <p14:tracePt t="268906" x="6426200" y="5683250"/>
          <p14:tracePt t="268923" x="6464300" y="5651500"/>
          <p14:tracePt t="268939" x="6502400" y="5607050"/>
          <p14:tracePt t="268956" x="6521450" y="5575300"/>
          <p14:tracePt t="268973" x="6527800" y="5549900"/>
          <p14:tracePt t="268990" x="6527800" y="5518150"/>
          <p14:tracePt t="269006" x="6534150" y="5486400"/>
          <p14:tracePt t="269022" x="6534150" y="5480050"/>
          <p14:tracePt t="269040" x="6534150" y="5461000"/>
          <p14:tracePt t="269073" x="6534150" y="5448300"/>
          <p14:tracePt t="269090" x="6229350" y="5353050"/>
          <p14:tracePt t="269106" x="5511800" y="5251450"/>
          <p14:tracePt t="269123" x="5041900" y="5226050"/>
          <p14:tracePt t="269140" x="4902200" y="5219700"/>
          <p14:tracePt t="269156" x="4756150" y="5213350"/>
          <p14:tracePt t="269173" x="4591050" y="5162550"/>
          <p14:tracePt t="269189" x="4432300" y="5060950"/>
          <p14:tracePt t="269193" x="4375150" y="5022850"/>
          <p14:tracePt t="269206" x="4337050" y="4997450"/>
          <p14:tracePt t="269223" x="4292600" y="4953000"/>
          <p14:tracePt t="269239" x="4279900" y="4940300"/>
          <p14:tracePt t="269394" x="4292600" y="4940300"/>
          <p14:tracePt t="269401" x="4324350" y="4946650"/>
          <p14:tracePt t="269410" x="4356100" y="4965700"/>
          <p14:tracePt t="269423" x="4368800" y="5003800"/>
          <p14:tracePt t="269439" x="4375150" y="5048250"/>
          <p14:tracePt t="269456" x="4394200" y="5067300"/>
          <p14:tracePt t="269473" x="4432300" y="5073650"/>
          <p14:tracePt t="269489" x="4495800" y="5073650"/>
          <p14:tracePt t="269506" x="4533900" y="5073650"/>
          <p14:tracePt t="269523" x="4572000" y="5073650"/>
          <p14:tracePt t="269540" x="4610100" y="5080000"/>
          <p14:tracePt t="269556" x="4616450" y="5092700"/>
          <p14:tracePt t="269573" x="4622800" y="5092700"/>
          <p14:tracePt t="269591" x="4629150" y="5092700"/>
          <p14:tracePt t="269606" x="4641850" y="5105400"/>
          <p14:tracePt t="269623" x="4679950" y="5137150"/>
          <p14:tracePt t="269639" x="4762500" y="5226050"/>
          <p14:tracePt t="269656" x="4870450" y="5346700"/>
          <p14:tracePt t="269673" x="4984750" y="5454650"/>
          <p14:tracePt t="269689" x="5137150" y="5562600"/>
          <p14:tracePt t="269706" x="5207000" y="5594350"/>
          <p14:tracePt t="269723" x="5226050" y="5600700"/>
          <p14:tracePt t="269740" x="5232400" y="5600700"/>
          <p14:tracePt t="269756" x="5251450" y="5600700"/>
          <p14:tracePt t="269774" x="5295900" y="5581650"/>
          <p14:tracePt t="269790" x="5410200" y="5530850"/>
          <p14:tracePt t="269807" x="5486400" y="5499100"/>
          <p14:tracePt t="269823" x="5607050" y="5429250"/>
          <p14:tracePt t="269840" x="5676900" y="5391150"/>
          <p14:tracePt t="269856" x="5683250" y="5372100"/>
          <p14:tracePt t="269873" x="5676900" y="5365750"/>
          <p14:tracePt t="269890" x="5594350" y="5327650"/>
          <p14:tracePt t="269907" x="5391150" y="5257800"/>
          <p14:tracePt t="269922" x="5245100" y="5232400"/>
          <p14:tracePt t="269939" x="5067300" y="5207000"/>
          <p14:tracePt t="269956" x="5010150" y="5200650"/>
          <p14:tracePt t="269973" x="4997450" y="5200650"/>
          <p14:tracePt t="270039" x="4997450" y="5226050"/>
          <p14:tracePt t="270045" x="4997450" y="5264150"/>
          <p14:tracePt t="270056" x="4997450" y="5289550"/>
          <p14:tracePt t="270073" x="5016500" y="5365750"/>
          <p14:tracePt t="270090" x="5041900" y="5448300"/>
          <p14:tracePt t="270106" x="5073650" y="5499100"/>
          <p14:tracePt t="270123" x="5111750" y="5537200"/>
          <p14:tracePt t="270139" x="5143500" y="5549900"/>
          <p14:tracePt t="270156" x="5175250" y="5556250"/>
          <p14:tracePt t="270159" x="5181600" y="5556250"/>
          <p14:tracePt t="270173" x="5187950" y="5556250"/>
          <p14:tracePt t="270190" x="5264150" y="5480050"/>
          <p14:tracePt t="270206" x="5289550" y="5422900"/>
          <p14:tracePt t="270223" x="5359400" y="5295900"/>
          <p14:tracePt t="270239" x="5410200" y="5048250"/>
          <p14:tracePt t="270256" x="5397500" y="4953000"/>
          <p14:tracePt t="270273" x="5384800" y="4908550"/>
          <p14:tracePt t="270289" x="5372100" y="4902200"/>
          <p14:tracePt t="270306" x="5365750" y="4902200"/>
          <p14:tracePt t="270361" x="5372100" y="4914900"/>
          <p14:tracePt t="270373" x="5384800" y="4953000"/>
          <p14:tracePt t="270389" x="5441950" y="5003800"/>
          <p14:tracePt t="270407" x="5524500" y="5060950"/>
          <p14:tracePt t="270423" x="5549900" y="5067300"/>
          <p14:tracePt t="270439" x="5613400" y="5073650"/>
          <p14:tracePt t="270456" x="5638800" y="5080000"/>
          <p14:tracePt t="270473" x="5651500" y="5086350"/>
          <p14:tracePt t="270489" x="5664200" y="5092700"/>
          <p14:tracePt t="270506" x="5676900" y="5092700"/>
          <p14:tracePt t="270522" x="5695950" y="5099050"/>
          <p14:tracePt t="270540" x="5715000" y="5105400"/>
          <p14:tracePt t="270556" x="5721350" y="5111750"/>
          <p14:tracePt t="270573" x="5727700" y="5111750"/>
          <p14:tracePt t="270592" x="5727700" y="5118100"/>
          <p14:tracePt t="270609" x="5746750" y="5175250"/>
          <p14:tracePt t="270624" x="5784850" y="5232400"/>
          <p14:tracePt t="270641" x="5829300" y="5276850"/>
          <p14:tracePt t="270657" x="5861050" y="5302250"/>
          <p14:tracePt t="270678" x="5886450" y="5327650"/>
          <p14:tracePt t="270690" x="5892800" y="5334000"/>
          <p14:tracePt t="270707" x="5905500" y="5346700"/>
          <p14:tracePt t="270723" x="5918200" y="5365750"/>
          <p14:tracePt t="270775" x="5918200" y="5359400"/>
          <p14:tracePt t="270790" x="5918200" y="5353050"/>
          <p14:tracePt t="270806" x="5911850" y="5340350"/>
          <p14:tracePt t="270824" x="5899150" y="5327650"/>
          <p14:tracePt t="270840" x="5880100" y="5321300"/>
          <p14:tracePt t="270856" x="5861050" y="5321300"/>
          <p14:tracePt t="270873" x="5835650" y="5321300"/>
          <p14:tracePt t="270890" x="5803900" y="5321300"/>
          <p14:tracePt t="270907" x="5772150" y="5334000"/>
          <p14:tracePt t="270923" x="5727700" y="5384800"/>
          <p14:tracePt t="270940" x="5676900" y="5429250"/>
          <p14:tracePt t="270956" x="5632450" y="5473700"/>
          <p14:tracePt t="270973" x="5619750" y="5492750"/>
          <p14:tracePt t="270990" x="5619750" y="5499100"/>
          <p14:tracePt t="271023" x="5645150" y="5499100"/>
          <p14:tracePt t="271040" x="5708650" y="5480050"/>
          <p14:tracePt t="271057" x="5784850" y="5448300"/>
          <p14:tracePt t="271073" x="5835650" y="5422900"/>
          <p14:tracePt t="271090" x="5873750" y="5410200"/>
          <p14:tracePt t="271106" x="5886450" y="5397500"/>
          <p14:tracePt t="271156" x="5880100" y="5397500"/>
          <p14:tracePt t="271175" x="5746750" y="5397500"/>
          <p14:tracePt t="271190" x="5613400" y="5397500"/>
          <p14:tracePt t="271208" x="5543550" y="5397500"/>
          <p14:tracePt t="271223" x="5454650" y="5403850"/>
          <p14:tracePt t="271240" x="5397500" y="5429250"/>
          <p14:tracePt t="271258" x="5365750" y="5448300"/>
          <p14:tracePt t="271273" x="5346700" y="5467350"/>
          <p14:tracePt t="271479" x="5359400" y="5461000"/>
          <p14:tracePt t="271488" x="5365750" y="5454650"/>
          <p14:tracePt t="271506" x="5365750" y="5448300"/>
          <p14:tracePt t="271523" x="5346700" y="5448300"/>
          <p14:tracePt t="271540" x="5308600" y="5435600"/>
          <p14:tracePt t="271556" x="5308600" y="5422900"/>
          <p14:tracePt t="271573" x="5308600" y="5410200"/>
          <p14:tracePt t="271589" x="5314950" y="5403850"/>
          <p14:tracePt t="271606" x="5327650" y="5397500"/>
          <p14:tracePt t="271608" x="5340350" y="5397500"/>
          <p14:tracePt t="271622" x="5372100" y="5391150"/>
          <p14:tracePt t="271640" x="5480050" y="5378450"/>
          <p14:tracePt t="271656" x="5518150" y="5365750"/>
          <p14:tracePt t="271673" x="5543550" y="5359400"/>
          <p14:tracePt t="271689" x="5549900" y="5353050"/>
          <p14:tracePt t="271706" x="5575300" y="5353050"/>
          <p14:tracePt t="271724" x="5613400" y="5353050"/>
          <p14:tracePt t="271739" x="5683250" y="5353050"/>
          <p14:tracePt t="271756" x="5740400" y="5353050"/>
          <p14:tracePt t="271773" x="5772150" y="5346700"/>
          <p14:tracePt t="271790" x="5810250" y="5321300"/>
          <p14:tracePt t="271806" x="5835650" y="5308600"/>
          <p14:tracePt t="271823" x="5835650" y="5295900"/>
          <p14:tracePt t="271839" x="5835650" y="5264150"/>
          <p14:tracePt t="271856" x="5835650" y="5207000"/>
          <p14:tracePt t="271873" x="5822950" y="5105400"/>
          <p14:tracePt t="271890" x="5822950" y="4997450"/>
          <p14:tracePt t="271906" x="5822950" y="4927600"/>
          <p14:tracePt t="271923" x="5810250" y="4845050"/>
          <p14:tracePt t="271940" x="5803900" y="4813300"/>
          <p14:tracePt t="271956" x="5803900" y="4800600"/>
          <p14:tracePt t="271973" x="5803900" y="4794250"/>
          <p14:tracePt t="272029" x="5803900" y="4806950"/>
          <p14:tracePt t="272039" x="5816600" y="4851400"/>
          <p14:tracePt t="272056" x="5873750" y="4953000"/>
          <p14:tracePt t="272073" x="5956300" y="5111750"/>
          <p14:tracePt t="272090" x="6076950" y="5302250"/>
          <p14:tracePt t="272106" x="6165850" y="5410200"/>
          <p14:tracePt t="272109" x="6210300" y="5461000"/>
          <p14:tracePt t="272123" x="6242050" y="5486400"/>
          <p14:tracePt t="272140" x="6280150" y="5499100"/>
          <p14:tracePt t="272156" x="6286500" y="5499100"/>
          <p14:tracePt t="272173" x="6286500" y="5461000"/>
          <p14:tracePt t="272189" x="6286500" y="5378450"/>
          <p14:tracePt t="272206" x="6292850" y="5302250"/>
          <p14:tracePt t="272223" x="6318250" y="5207000"/>
          <p14:tracePt t="272240" x="6350000" y="5162550"/>
          <p14:tracePt t="272256" x="6350000" y="5137150"/>
          <p14:tracePt t="272463" x="6311900" y="5118100"/>
          <p14:tracePt t="272469" x="6273800" y="5086350"/>
          <p14:tracePt t="272490" x="6254750" y="5080000"/>
          <p14:tracePt t="272506" x="6254750" y="5073650"/>
          <p14:tracePt t="272522" x="6280150" y="5080000"/>
          <p14:tracePt t="272539" x="6369050" y="5111750"/>
          <p14:tracePt t="272556" x="6426200" y="5130800"/>
          <p14:tracePt t="272572" x="6445250" y="5143500"/>
          <p14:tracePt t="272850" x="6451600" y="5143500"/>
          <p14:tracePt t="272856" x="6477000" y="5118100"/>
          <p14:tracePt t="272863" x="6559550" y="5022850"/>
          <p14:tracePt t="272872" x="6597650" y="4991100"/>
          <p14:tracePt t="272891" x="6731000" y="4845050"/>
          <p14:tracePt t="272908" x="6832600" y="4724400"/>
          <p14:tracePt t="272925" x="6927850" y="4622800"/>
          <p14:tracePt t="272940" x="6991350" y="4559300"/>
          <p14:tracePt t="272956" x="7054850" y="4502150"/>
          <p14:tracePt t="272973" x="7080250" y="4489450"/>
          <p14:tracePt t="272990" x="7092950" y="4489450"/>
          <p14:tracePt t="273008" x="7099300" y="4489450"/>
          <p14:tracePt t="273011" x="7099300" y="4495800"/>
          <p14:tracePt t="273022" x="7099300" y="4508500"/>
          <p14:tracePt t="273041" x="7099300" y="4597400"/>
          <p14:tracePt t="273058" x="7099300" y="4667250"/>
          <p14:tracePt t="273075" x="7099300" y="4699000"/>
          <p14:tracePt t="273092" x="7099300" y="4724400"/>
          <p14:tracePt t="273308" x="7112000" y="4724400"/>
          <p14:tracePt t="273315" x="7124700" y="4730750"/>
          <p14:tracePt t="273324" x="7137400" y="4743450"/>
          <p14:tracePt t="273339" x="7169150" y="4762500"/>
          <p14:tracePt t="273356" x="7188200" y="4819650"/>
          <p14:tracePt t="273373" x="7213600" y="4876800"/>
          <p14:tracePt t="273390" x="7226300" y="4883150"/>
          <p14:tracePt t="273406" x="7251700" y="4908550"/>
          <p14:tracePt t="273423" x="7315200" y="4972050"/>
          <p14:tracePt t="273439" x="7378700" y="5035550"/>
          <p14:tracePt t="273456" x="7454900" y="5099050"/>
          <p14:tracePt t="273490" x="7493000" y="5137150"/>
          <p14:tracePt t="273506" x="7531100" y="5168900"/>
          <p14:tracePt t="273526" x="7600950" y="5200650"/>
          <p14:tracePt t="273540" x="7626350" y="5213350"/>
          <p14:tracePt t="273556" x="7702550" y="5238750"/>
          <p14:tracePt t="273573" x="7797800" y="5270500"/>
          <p14:tracePt t="273589" x="7950200" y="5308600"/>
          <p14:tracePt t="273608" x="8115300" y="5353050"/>
          <p14:tracePt t="273623" x="8248650" y="5365750"/>
          <p14:tracePt t="273642" x="8375650" y="5372100"/>
          <p14:tracePt t="273656" x="8439150" y="5372100"/>
          <p14:tracePt t="273673" x="8489950" y="5372100"/>
          <p14:tracePt t="273689" x="8509000" y="5365750"/>
          <p14:tracePt t="273706" x="8515350" y="5340350"/>
          <p14:tracePt t="273723" x="8528050" y="5264150"/>
          <p14:tracePt t="273740" x="8553450" y="5187950"/>
          <p14:tracePt t="273756" x="8559800" y="5162550"/>
          <p14:tracePt t="273773" x="8578850" y="5137150"/>
          <p14:tracePt t="273790" x="8585200" y="5124450"/>
          <p14:tracePt t="273806" x="8591550" y="5105400"/>
          <p14:tracePt t="273839" x="8591550" y="5099050"/>
          <p14:tracePt t="273890" x="8585200" y="5099050"/>
          <p14:tracePt t="273906" x="8559800" y="5105400"/>
          <p14:tracePt t="273923" x="8509000" y="5130800"/>
          <p14:tracePt t="273939" x="8432800" y="5156200"/>
          <p14:tracePt t="273957" x="8293100" y="5200650"/>
          <p14:tracePt t="273973" x="8197850" y="5238750"/>
          <p14:tracePt t="273991" x="8147050" y="5251450"/>
          <p14:tracePt t="274006" x="8128000" y="5257800"/>
          <p14:tracePt t="274089" x="8134350" y="5245100"/>
          <p14:tracePt t="274106" x="8140700" y="5207000"/>
          <p14:tracePt t="274123" x="8147050" y="5181600"/>
          <p14:tracePt t="274139" x="8147050" y="5156200"/>
          <p14:tracePt t="274156" x="8121650" y="5149850"/>
          <p14:tracePt t="274173" x="8045450" y="5149850"/>
          <p14:tracePt t="274386" x="8058150" y="5137150"/>
          <p14:tracePt t="274395" x="8070850" y="5130800"/>
          <p14:tracePt t="274406" x="8083550" y="5124450"/>
          <p14:tracePt t="274423" x="8089900" y="5111750"/>
          <p14:tracePt t="274440" x="8083550" y="5092700"/>
          <p14:tracePt t="274456" x="8077200" y="5080000"/>
          <p14:tracePt t="274532" x="8077200" y="5086350"/>
          <p14:tracePt t="274555" x="8077200" y="5092700"/>
          <p14:tracePt t="274718" x="8070850" y="5099050"/>
          <p14:tracePt t="274725" x="8058150" y="5111750"/>
          <p14:tracePt t="274733" x="8058150" y="5137150"/>
          <p14:tracePt t="274740" x="8032750" y="5187950"/>
          <p14:tracePt t="274756" x="8013700" y="5207000"/>
          <p14:tracePt t="274759" x="7994650" y="5251450"/>
          <p14:tracePt t="274773" x="7956550" y="5283200"/>
          <p14:tracePt t="274790" x="7658100" y="5359400"/>
          <p14:tracePt t="274806" x="7562850" y="5384800"/>
          <p14:tracePt t="275152" x="7562850" y="5378450"/>
          <p14:tracePt t="275161" x="7562850" y="5365750"/>
          <p14:tracePt t="275176" x="7569200" y="5365750"/>
          <p14:tracePt t="275183" x="7581900" y="5353050"/>
          <p14:tracePt t="275191" x="7600950" y="5334000"/>
          <p14:tracePt t="275206" x="7613650" y="5327650"/>
          <p14:tracePt t="275224" x="7620000" y="5327650"/>
          <p14:tracePt t="275273" x="7620000" y="5334000"/>
          <p14:tracePt t="275289" x="7613650" y="5334000"/>
          <p14:tracePt t="275339" x="7607300" y="5334000"/>
          <p14:tracePt t="275498" x="7613650" y="5314950"/>
          <p14:tracePt t="275506" x="7632700" y="5207000"/>
          <p14:tracePt t="275523" x="7620000" y="5092700"/>
          <p14:tracePt t="275539" x="7588250" y="4997450"/>
          <p14:tracePt t="275556" x="7581900" y="4946650"/>
          <p14:tracePt t="275573" x="7575550" y="4921250"/>
          <p14:tracePt t="275591" x="7575550" y="4895850"/>
          <p14:tracePt t="275606" x="7575550" y="4864100"/>
          <p14:tracePt t="275624" x="7575550" y="4857750"/>
          <p14:tracePt t="275642" x="7550150" y="4851400"/>
          <p14:tracePt t="275656" x="7493000" y="4857750"/>
          <p14:tracePt t="275674" x="7423150" y="4876800"/>
          <p14:tracePt t="275689" x="7378700" y="4895850"/>
          <p14:tracePt t="275868" x="7416800" y="4895850"/>
          <p14:tracePt t="275875" x="7505700" y="4895850"/>
          <p14:tracePt t="275885" x="7607300" y="4895850"/>
          <p14:tracePt t="275891" x="7645400" y="4895850"/>
          <p14:tracePt t="275906" x="7689850" y="4895850"/>
          <p14:tracePt t="275923" x="7702550" y="4908550"/>
          <p14:tracePt t="275939" x="7670800" y="4914900"/>
          <p14:tracePt t="275956" x="7658100" y="4914900"/>
          <p14:tracePt t="275972" x="7651750" y="4914900"/>
          <p14:tracePt t="276013" x="7639050" y="4921250"/>
          <p14:tracePt t="276023" x="7632700" y="4921250"/>
          <p14:tracePt t="276056" x="7632700" y="4927600"/>
          <p14:tracePt t="276074" x="7626350" y="4940300"/>
          <p14:tracePt t="276106" x="7639050" y="4959350"/>
          <p14:tracePt t="276124" x="7639050" y="4972050"/>
          <p14:tracePt t="276141" x="7639050" y="4991100"/>
          <p14:tracePt t="276156" x="7645400" y="5003800"/>
          <p14:tracePt t="276173" x="7645400" y="5010150"/>
          <p14:tracePt t="276189" x="7645400" y="5022850"/>
          <p14:tracePt t="276206" x="7620000" y="5029200"/>
          <p14:tracePt t="276223" x="7562850" y="5035550"/>
          <p14:tracePt t="276239" x="7385050" y="5029200"/>
          <p14:tracePt t="276256" x="7118350" y="5010150"/>
          <p14:tracePt t="276273" x="6826250" y="5010150"/>
          <p14:tracePt t="276291" x="6534150" y="5010150"/>
          <p14:tracePt t="276306" x="6438900" y="5010150"/>
          <p14:tracePt t="276323" x="6172200" y="5029200"/>
          <p14:tracePt t="276339" x="5689600" y="5086350"/>
          <p14:tracePt t="276356" x="5505450" y="5124450"/>
          <p14:tracePt t="276373" x="5391150" y="5156200"/>
          <p14:tracePt t="276390" x="5321300" y="5181600"/>
          <p14:tracePt t="276406" x="5302250" y="5194300"/>
          <p14:tracePt t="276423" x="5295900" y="5200650"/>
          <p14:tracePt t="276439" x="5302250" y="5219700"/>
          <p14:tracePt t="276456" x="5321300" y="5238750"/>
          <p14:tracePt t="276473" x="5334000" y="5245100"/>
          <p14:tracePt t="276489" x="5359400" y="5257800"/>
          <p14:tracePt t="276506" x="5384800" y="5276850"/>
          <p14:tracePt t="276509" x="5410200" y="5276850"/>
          <p14:tracePt t="276522" x="5429250" y="5276850"/>
          <p14:tracePt t="276539" x="5480050" y="5283200"/>
          <p14:tracePt t="276556" x="5499100" y="5283200"/>
          <p14:tracePt t="276573" x="5518150" y="5283200"/>
          <p14:tracePt t="276589" x="5530850" y="5283200"/>
          <p14:tracePt t="276607" x="5530850" y="5276850"/>
          <p14:tracePt t="276625" x="5511800" y="5264150"/>
          <p14:tracePt t="276639" x="5461000" y="5264150"/>
          <p14:tracePt t="276777" x="5461000" y="5257800"/>
          <p14:tracePt t="276793" x="5454650" y="5257800"/>
          <p14:tracePt t="276806" x="5454650" y="5245100"/>
          <p14:tracePt t="276823" x="5461000" y="5232400"/>
          <p14:tracePt t="276840" x="5524500" y="5219700"/>
          <p14:tracePt t="276856" x="5626100" y="5200650"/>
          <p14:tracePt t="276873" x="5657850" y="5194300"/>
          <p14:tracePt t="276891" x="5791200" y="5194300"/>
          <p14:tracePt t="276908" x="6134100" y="5213350"/>
          <p14:tracePt t="276923" x="6242050" y="5226050"/>
          <p14:tracePt t="276939" x="6711950" y="5226050"/>
          <p14:tracePt t="276956" x="7188200" y="5194300"/>
          <p14:tracePt t="276973" x="7524750" y="5162550"/>
          <p14:tracePt t="276991" x="7937500" y="5143500"/>
          <p14:tracePt t="277008" x="8394700" y="5143500"/>
          <p14:tracePt t="277023" x="8693150" y="5130800"/>
          <p14:tracePt t="277039" x="8947150" y="5111750"/>
          <p14:tracePt t="277057" x="9099550" y="5111750"/>
          <p14:tracePt t="277073" x="9232900" y="5111750"/>
          <p14:tracePt t="277089" x="9353550" y="5111750"/>
          <p14:tracePt t="277106" x="9499600" y="5111750"/>
          <p14:tracePt t="277109" x="9556750" y="5111750"/>
          <p14:tracePt t="277125" x="9683750" y="5105400"/>
          <p14:tracePt t="277140" x="9753600" y="5092700"/>
          <p14:tracePt t="277158" x="9988550" y="5086350"/>
          <p14:tracePt t="277173" x="10071100" y="5086350"/>
          <p14:tracePt t="277189" x="10312400" y="5080000"/>
          <p14:tracePt t="277206" x="10439400" y="5060950"/>
          <p14:tracePt t="277223" x="10541000" y="5054600"/>
          <p14:tracePt t="277240" x="10617200" y="5048250"/>
          <p14:tracePt t="277256" x="10680700" y="5048250"/>
          <p14:tracePt t="277273" x="10725150" y="5041900"/>
          <p14:tracePt t="277289" x="10756900" y="5041900"/>
          <p14:tracePt t="277306" x="10775950" y="5041900"/>
          <p14:tracePt t="277323" x="10782300" y="5041900"/>
          <p14:tracePt t="277391" x="10769600" y="5041900"/>
          <p14:tracePt t="277406" x="10763250" y="5041900"/>
          <p14:tracePt t="277424" x="10693400" y="5041900"/>
          <p14:tracePt t="277439" x="10541000" y="5041900"/>
          <p14:tracePt t="277456" x="10210800" y="5041900"/>
          <p14:tracePt t="277473" x="9671050" y="5035550"/>
          <p14:tracePt t="277489" x="9074150" y="5035550"/>
          <p14:tracePt t="277506" x="8489950" y="5041900"/>
          <p14:tracePt t="277511" x="8350250" y="5060950"/>
          <p14:tracePt t="277523" x="8140700" y="5073650"/>
          <p14:tracePt t="277539" x="7867650" y="5092700"/>
          <p14:tracePt t="277556" x="7734300" y="5092700"/>
          <p14:tracePt t="277575" x="7639050" y="5092700"/>
          <p14:tracePt t="277590" x="7607300" y="5092700"/>
          <p14:tracePt t="277606" x="7588250" y="5092700"/>
          <p14:tracePt t="277623" x="7569200" y="5099050"/>
          <p14:tracePt t="277640" x="7556500" y="5099050"/>
          <p14:tracePt t="277673" x="7550150" y="5099050"/>
          <p14:tracePt t="277690" x="7550150" y="5105400"/>
          <p14:tracePt t="277706" x="7518400" y="5105400"/>
          <p14:tracePt t="277723" x="7480300" y="5105400"/>
          <p14:tracePt t="277739" x="7359650" y="5092700"/>
          <p14:tracePt t="277756" x="7169150" y="5041900"/>
          <p14:tracePt t="277773" x="7048500" y="5016500"/>
          <p14:tracePt t="277790" x="6908800" y="5003800"/>
          <p14:tracePt t="277807" x="6813550" y="4984750"/>
          <p14:tracePt t="277823" x="6756400" y="4984750"/>
          <p14:tracePt t="277839" x="6705600" y="4984750"/>
          <p14:tracePt t="277841" x="6692900" y="4984750"/>
          <p14:tracePt t="277856" x="6686550" y="4984750"/>
          <p14:tracePt t="277874" x="6680200" y="4965700"/>
          <p14:tracePt t="277891" x="6686550" y="4953000"/>
          <p14:tracePt t="277906" x="6692900" y="4940300"/>
          <p14:tracePt t="277923" x="6692900" y="4927600"/>
          <p14:tracePt t="277939" x="6673850" y="4908550"/>
          <p14:tracePt t="277956" x="6629400" y="4895850"/>
          <p14:tracePt t="278173" x="6623050" y="4895850"/>
          <p14:tracePt t="278180" x="6597650" y="4895850"/>
          <p14:tracePt t="278189" x="6559550" y="4908550"/>
          <p14:tracePt t="278206" x="6470650" y="4940300"/>
          <p14:tracePt t="278223" x="6330950" y="4959350"/>
          <p14:tracePt t="278239" x="6273800" y="4984750"/>
          <p14:tracePt t="278256" x="6267450" y="4991100"/>
          <p14:tracePt t="278273" x="6261100" y="4997450"/>
          <p14:tracePt t="278391" x="6286500" y="4997450"/>
          <p14:tracePt t="278398" x="6337300" y="4997450"/>
          <p14:tracePt t="278407" x="6381750" y="5003800"/>
          <p14:tracePt t="278423" x="6667500" y="5073650"/>
          <p14:tracePt t="278440" x="7010400" y="5149850"/>
          <p14:tracePt t="278457" x="7480300" y="5251450"/>
          <p14:tracePt t="278473" x="7994650" y="5416550"/>
          <p14:tracePt t="278490" x="8451850" y="5537200"/>
          <p14:tracePt t="278507" x="8928100" y="5670550"/>
          <p14:tracePt t="278523" x="9194800" y="5740400"/>
          <p14:tracePt t="278526" x="9334500" y="5759450"/>
          <p14:tracePt t="278540" x="9455150" y="5772150"/>
          <p14:tracePt t="278557" x="9556750" y="5772150"/>
          <p14:tracePt t="278590" x="9563100" y="5772150"/>
          <p14:tracePt t="278721" x="9537700" y="5772150"/>
          <p14:tracePt t="278739" x="9398000" y="5734050"/>
          <p14:tracePt t="278756" x="9182100" y="5689600"/>
          <p14:tracePt t="278773" x="9080500" y="5683250"/>
          <p14:tracePt t="278790" x="8699500" y="5626100"/>
          <p14:tracePt t="278806" x="8445500" y="5607050"/>
          <p14:tracePt t="278808" x="8388350" y="5607050"/>
          <p14:tracePt t="278823" x="8286750" y="5594350"/>
          <p14:tracePt t="278840" x="8248650" y="5588000"/>
          <p14:tracePt t="278874" x="8261350" y="5562600"/>
          <p14:tracePt t="278892" x="8324850" y="5518150"/>
          <p14:tracePt t="278906" x="8375650" y="5492750"/>
          <p14:tracePt t="278923" x="8407400" y="5473700"/>
          <p14:tracePt t="278940" x="8426450" y="5467350"/>
          <p14:tracePt t="278956" x="8445500" y="5454650"/>
          <p14:tracePt t="278973" x="8464550" y="5441950"/>
          <p14:tracePt t="278990" x="8489950" y="5416550"/>
          <p14:tracePt t="279006" x="8521700" y="5403850"/>
          <p14:tracePt t="279023" x="8540750" y="5384800"/>
          <p14:tracePt t="279040" x="8553450" y="5378450"/>
          <p14:tracePt t="279056" x="8559800" y="5365750"/>
          <p14:tracePt t="279106" x="8496300" y="5346700"/>
          <p14:tracePt t="279123" x="8362950" y="5295900"/>
          <p14:tracePt t="279140" x="8159750" y="5226050"/>
          <p14:tracePt t="279156" x="7899400" y="5162550"/>
          <p14:tracePt t="279173" x="7772400" y="5130800"/>
          <p14:tracePt t="279190" x="7740650" y="5130800"/>
          <p14:tracePt t="279223" x="7747000" y="5130800"/>
          <p14:tracePt t="279239" x="7772400" y="5124450"/>
          <p14:tracePt t="279256" x="7810500" y="5124450"/>
          <p14:tracePt t="279273" x="7874000" y="5162550"/>
          <p14:tracePt t="279290" x="7937500" y="5232400"/>
          <p14:tracePt t="279306" x="7962900" y="5289550"/>
          <p14:tracePt t="279323" x="7981950" y="5397500"/>
          <p14:tracePt t="279558" x="7969250" y="5397500"/>
          <p14:tracePt t="279565" x="7956550" y="5391150"/>
          <p14:tracePt t="279575" x="7943850" y="5391150"/>
          <p14:tracePt t="279589" x="7918450" y="5410200"/>
          <p14:tracePt t="279606" x="7874000" y="5454650"/>
          <p14:tracePt t="279623" x="7829550" y="5505450"/>
          <p14:tracePt t="279639" x="7797800" y="5537200"/>
          <p14:tracePt t="279656" x="7778750" y="5581650"/>
          <p14:tracePt t="279673" x="7778750" y="5613400"/>
          <p14:tracePt t="279690" x="7778750" y="5632450"/>
          <p14:tracePt t="279706" x="7791450" y="5638800"/>
          <p14:tracePt t="279757" x="7778750" y="5657850"/>
          <p14:tracePt t="279773" x="7753350" y="5670550"/>
          <p14:tracePt t="279789" x="7740650" y="5676900"/>
          <p14:tracePt t="279806" x="7727950" y="5676900"/>
          <p14:tracePt t="279823" x="7689850" y="5702300"/>
          <p14:tracePt t="279840" x="7664450" y="5708650"/>
          <p14:tracePt t="279873" x="7664450" y="5715000"/>
          <p14:tracePt t="281116" x="7645400" y="5715000"/>
          <p14:tracePt t="281128" x="7588250" y="5695950"/>
          <p14:tracePt t="281143" x="7385050" y="5619750"/>
          <p14:tracePt t="281157" x="7073900" y="5549900"/>
          <p14:tracePt t="281174" x="6610350" y="5461000"/>
          <p14:tracePt t="281179" x="6388100" y="5397500"/>
          <p14:tracePt t="281191" x="6223000" y="5365750"/>
          <p14:tracePt t="281208" x="6038850" y="5314950"/>
          <p14:tracePt t="281226" x="5911850" y="5245100"/>
          <p14:tracePt t="281240" x="5905500" y="5232400"/>
          <p14:tracePt t="281257" x="5905500" y="5213350"/>
          <p14:tracePt t="281274" x="5918200" y="5175250"/>
          <p14:tracePt t="281292" x="5937250" y="5156200"/>
          <p14:tracePt t="281307" x="5943600" y="5118100"/>
          <p14:tracePt t="281325" x="5943600" y="5092700"/>
          <p14:tracePt t="281341" x="5911850" y="5067300"/>
          <p14:tracePt t="281357" x="5842000" y="5048250"/>
          <p14:tracePt t="281375" x="5467350" y="5029200"/>
          <p14:tracePt t="281391" x="4705350" y="5029200"/>
          <p14:tracePt t="281408" x="3695700" y="5029200"/>
          <p14:tracePt t="281423" x="2470150" y="4959350"/>
          <p14:tracePt t="281440" x="1543050" y="4838700"/>
          <p14:tracePt t="281457" x="1104900" y="4686300"/>
          <p14:tracePt t="281473" x="1016000" y="4591050"/>
          <p14:tracePt t="281490" x="1073150" y="4495800"/>
          <p14:tracePt t="281507" x="1301750" y="4419600"/>
          <p14:tracePt t="281512" x="1504950" y="4375150"/>
          <p14:tracePt t="281526" x="1765300" y="4337050"/>
          <p14:tracePt t="281542" x="2127250" y="4311650"/>
          <p14:tracePt t="281557" x="2451100" y="4311650"/>
          <p14:tracePt t="281574" x="2540000" y="4311650"/>
          <p14:tracePt t="281734" x="2578100" y="4311650"/>
          <p14:tracePt t="281758" x="2673350" y="4267200"/>
          <p14:tracePt t="281775" x="2717800" y="4184650"/>
          <p14:tracePt t="281792" x="2813050" y="4051300"/>
          <p14:tracePt t="281810" x="2971800" y="3911600"/>
          <p14:tracePt t="281819" x="3060700" y="3841750"/>
          <p14:tracePt t="281832" x="3333750" y="3600450"/>
          <p14:tracePt t="281838" x="3486150" y="3448050"/>
          <p14:tracePt t="281844" x="3663950" y="3270250"/>
          <p14:tracePt t="281857" x="3829050" y="3073400"/>
          <p14:tracePt t="281874" x="4070350" y="2667000"/>
          <p14:tracePt t="281891" x="4178300" y="2273300"/>
          <p14:tracePt t="281907" x="4203700" y="1968500"/>
          <p14:tracePt t="281924" x="4165600" y="1739900"/>
          <p14:tracePt t="281940" x="4089400" y="1631950"/>
          <p14:tracePt t="281957" x="3981450" y="1581150"/>
          <p14:tracePt t="281974" x="3917950" y="1581150"/>
          <p14:tracePt t="281990" x="3822700" y="1619250"/>
          <p14:tracePt t="282007" x="3733800" y="1695450"/>
          <p14:tracePt t="282024" x="3638550" y="1790700"/>
          <p14:tracePt t="282041" x="3556000" y="1898650"/>
          <p14:tracePt t="282057" x="3435350" y="2070100"/>
          <p14:tracePt t="282074" x="3276600" y="2266950"/>
          <p14:tracePt t="282090" x="3124200" y="2425700"/>
          <p14:tracePt t="282107" x="3041650" y="2520950"/>
          <p14:tracePt t="282124" x="2965450" y="2641600"/>
          <p14:tracePt t="282140" x="2901950" y="2794000"/>
          <p14:tracePt t="282157" x="2876550" y="2933700"/>
          <p14:tracePt t="282174" x="2870200" y="3276600"/>
          <p14:tracePt t="282190" x="2895600" y="3492500"/>
          <p14:tracePt t="282207" x="2984500" y="3644900"/>
          <p14:tracePt t="282224" x="3016250" y="3651250"/>
          <p14:tracePt t="282242" x="3181350" y="3613150"/>
          <p14:tracePt t="282257" x="3352800" y="3524250"/>
          <p14:tracePt t="282273" x="3479800" y="3460750"/>
          <p14:tracePt t="282290" x="3657600" y="3409950"/>
          <p14:tracePt t="282307" x="3841750" y="3378200"/>
          <p14:tracePt t="282323" x="3987800" y="3371850"/>
          <p14:tracePt t="282340" x="4102100" y="3371850"/>
          <p14:tracePt t="282357" x="4191000" y="3371850"/>
          <p14:tracePt t="282373" x="4267200" y="3384550"/>
          <p14:tracePt t="282390" x="4298950" y="3390900"/>
          <p14:tracePt t="282406" x="4305300" y="3390900"/>
          <p14:tracePt t="282440" x="4311650" y="3390900"/>
          <p14:tracePt t="282547" x="4305300" y="3384550"/>
          <p14:tracePt t="282552" x="4191000" y="3238500"/>
          <p14:tracePt t="282562" x="4025900" y="3048000"/>
          <p14:tracePt t="282573" x="3854450" y="2851150"/>
          <p14:tracePt t="282590" x="3594100" y="2565400"/>
          <p14:tracePt t="282606" x="3524250" y="2495550"/>
          <p14:tracePt t="282623" x="3505200" y="2470150"/>
          <p14:tracePt t="282640" x="3498850" y="2463800"/>
          <p14:tracePt t="282707" x="3511550" y="2451100"/>
          <p14:tracePt t="282723" x="3543300" y="2451100"/>
          <p14:tracePt t="282740" x="3556000" y="2457450"/>
          <p14:tracePt t="282757" x="3594100" y="2482850"/>
          <p14:tracePt t="282773" x="3663950" y="2540000"/>
          <p14:tracePt t="282790" x="3797300" y="2635250"/>
          <p14:tracePt t="282806" x="3943350" y="2705100"/>
          <p14:tracePt t="282825" x="4076700" y="2762250"/>
          <p14:tracePt t="282840" x="4311650" y="2838450"/>
          <p14:tracePt t="282856" x="4495800" y="2901950"/>
          <p14:tracePt t="282873" x="4692650" y="2978150"/>
          <p14:tracePt t="282890" x="4813300" y="3022600"/>
          <p14:tracePt t="282906" x="4902200" y="3054350"/>
          <p14:tracePt t="282924" x="4927600" y="3060700"/>
          <p14:tracePt t="283922" x="4889500" y="3028950"/>
          <p14:tracePt t="283929" x="4724400" y="2889250"/>
          <p14:tracePt t="283939" x="4387850" y="2578100"/>
          <p14:tracePt t="283956" x="3625850" y="1930400"/>
          <p14:tracePt t="283973" x="2724150" y="1314450"/>
          <p14:tracePt t="283989" x="2101850" y="1028700"/>
          <p14:tracePt t="284006" x="1308100" y="723900"/>
          <p14:tracePt t="284024" x="355600" y="419100"/>
          <p14:tracePt t="285371" x="69850" y="4787900"/>
          <p14:tracePt t="285379" x="355600" y="4870450"/>
          <p14:tracePt t="285389" x="603250" y="4940300"/>
          <p14:tracePt t="285406" x="971550" y="5010150"/>
          <p14:tracePt t="285423" x="1187450" y="5041900"/>
          <p14:tracePt t="285439" x="1358900" y="5041900"/>
          <p14:tracePt t="285456" x="1536700" y="4997450"/>
          <p14:tracePt t="285472" x="1682750" y="4927600"/>
          <p14:tracePt t="285489" x="1841500" y="4838700"/>
          <p14:tracePt t="285506" x="1962150" y="4781550"/>
          <p14:tracePt t="285509" x="2038350" y="4756150"/>
          <p14:tracePt t="285523" x="2101850" y="4730750"/>
          <p14:tracePt t="285540" x="2393950" y="4660900"/>
          <p14:tracePt t="285556" x="2622550" y="4616450"/>
          <p14:tracePt t="285573" x="2781300" y="4603750"/>
          <p14:tracePt t="285589" x="2990850" y="4603750"/>
          <p14:tracePt t="285606" x="3175000" y="4610100"/>
          <p14:tracePt t="285623" x="3403600" y="4635500"/>
          <p14:tracePt t="285639" x="3727450" y="4686300"/>
          <p14:tracePt t="285657" x="4286250" y="4781550"/>
          <p14:tracePt t="285673" x="4889500" y="4876800"/>
          <p14:tracePt t="285690" x="5613400" y="4978400"/>
          <p14:tracePt t="285706" x="6432550" y="5041900"/>
          <p14:tracePt t="285724" x="7010400" y="5054600"/>
          <p14:tracePt t="285740" x="7023100" y="5054600"/>
          <p14:tracePt t="285756" x="7296150" y="5048250"/>
          <p14:tracePt t="285759" x="7378700" y="5048250"/>
          <p14:tracePt t="285773" x="7467600" y="5035550"/>
          <p14:tracePt t="285790" x="7531100" y="5022850"/>
          <p14:tracePt t="285806" x="7531100" y="5016500"/>
          <p14:tracePt t="285856" x="7442200" y="4914900"/>
          <p14:tracePt t="285873" x="7372350" y="4845050"/>
          <p14:tracePt t="285890" x="7296150" y="4787900"/>
          <p14:tracePt t="285906" x="7226300" y="4730750"/>
          <p14:tracePt t="285923" x="7054850" y="4616450"/>
          <p14:tracePt t="285939" x="6889750" y="4508500"/>
          <p14:tracePt t="285956" x="6502400" y="4286250"/>
          <p14:tracePt t="285973" x="6140450" y="4095750"/>
          <p14:tracePt t="285989" x="6007100" y="4019550"/>
          <p14:tracePt t="286006" x="5943600" y="3975100"/>
          <p14:tracePt t="286009" x="5937250" y="3968750"/>
          <p14:tracePt t="286022" x="5930900" y="3968750"/>
          <p14:tracePt t="286073" x="5930900" y="3962400"/>
          <p14:tracePt t="286096" x="5930900" y="3956050"/>
          <p14:tracePt t="286106" x="5943600" y="3949700"/>
          <p14:tracePt t="286123" x="5969000" y="3943350"/>
          <p14:tracePt t="286140" x="5994400" y="3937000"/>
          <p14:tracePt t="286156" x="5994400" y="3930650"/>
          <p14:tracePt t="286290" x="5994400" y="3924300"/>
          <p14:tracePt t="286297" x="5988050" y="3917950"/>
          <p14:tracePt t="286306" x="5988050" y="3911600"/>
          <p14:tracePt t="286340" x="5988050" y="3905250"/>
          <p14:tracePt t="286356" x="6007100" y="3841750"/>
          <p14:tracePt t="286373" x="6007100" y="3822700"/>
          <p14:tracePt t="286390" x="5994400" y="3816350"/>
          <p14:tracePt t="286406" x="5988050" y="3816350"/>
          <p14:tracePt t="286612" x="6045200" y="3810000"/>
          <p14:tracePt t="286619" x="6108700" y="3797300"/>
          <p14:tracePt t="286627" x="6203950" y="3740150"/>
          <p14:tracePt t="286643" x="6254750" y="3727450"/>
          <p14:tracePt t="286666" x="6261100" y="3727450"/>
          <p14:tracePt t="286675" x="6248400" y="3746500"/>
          <p14:tracePt t="286678" x="6178550" y="3771900"/>
          <p14:tracePt t="286691" x="6064250" y="3771900"/>
          <p14:tracePt t="286706" x="5632450" y="3695700"/>
          <p14:tracePt t="286723" x="4743450" y="3429000"/>
          <p14:tracePt t="286739" x="3206750" y="2863850"/>
          <p14:tracePt t="286757" x="2228850" y="2463800"/>
          <p14:tracePt t="286775" x="1219200" y="1987550"/>
          <p14:tracePt t="286791" x="488950" y="1612900"/>
          <p14:tracePt t="287916" x="69850" y="6083300"/>
          <p14:tracePt t="287923" x="393700" y="5886450"/>
          <p14:tracePt t="287939" x="1111250" y="5448300"/>
          <p14:tracePt t="287957" x="1727200" y="5016500"/>
          <p14:tracePt t="287974" x="2451100" y="4508500"/>
          <p14:tracePt t="287990" x="3092450" y="4114800"/>
          <p14:tracePt t="288006" x="3727450" y="3822700"/>
          <p14:tracePt t="288023" x="4324350" y="3651250"/>
          <p14:tracePt t="288039" x="4800600" y="3606800"/>
          <p14:tracePt t="288056" x="5048250" y="3606800"/>
          <p14:tracePt t="288073" x="5327650" y="3638550"/>
          <p14:tracePt t="288089" x="5505450" y="3714750"/>
          <p14:tracePt t="288106" x="5791200" y="3949700"/>
          <p14:tracePt t="288123" x="5949950" y="4108450"/>
          <p14:tracePt t="288139" x="6096000" y="4311650"/>
          <p14:tracePt t="288156" x="6153150" y="4406900"/>
          <p14:tracePt t="288173" x="6165850" y="4483100"/>
          <p14:tracePt t="288189" x="6076950" y="4508500"/>
          <p14:tracePt t="288206" x="5365750" y="4381500"/>
          <p14:tracePt t="288223" x="4406900" y="3994150"/>
          <p14:tracePt t="288240" x="3378200" y="3524250"/>
          <p14:tracePt t="288256" x="2146300" y="3003550"/>
          <p14:tracePt t="288273" x="857250" y="24765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7FD89-66A9-2EF1-5EE9-C22AAD360E09}"/>
                  </a:ext>
                </a:extLst>
              </p:cNvPr>
              <p:cNvSpPr txBox="1"/>
              <p:nvPr/>
            </p:nvSpPr>
            <p:spPr>
              <a:xfrm>
                <a:off x="441960" y="1337823"/>
                <a:ext cx="1119225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GB" dirty="0"/>
                  <a:t>PCA: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Transient data is significantly different from noise data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Two types of noise data is entangled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Leak may induce linear changes onto the background noise at low-frequency range (1-300) Hz</a:t>
                </a:r>
              </a:p>
              <a:p>
                <a:pPr marL="8001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GB" dirty="0"/>
                  <a:t>LTSA: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GB" dirty="0"/>
                  <a:t>, variations inside the transient signal group is much higher than those inside the noise signal group. However, it is not true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Noise data varies among different scales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r>
                  <a:rPr lang="en-GB" dirty="0"/>
                  <a:t>, transient signals with leaks have more variations than those without leaks</a:t>
                </a:r>
              </a:p>
              <a:p>
                <a:pPr marL="8001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800100" lvl="1" indent="-342900">
                  <a:buFont typeface="+mj-lt"/>
                  <a:buAutoNum type="arabicParenR"/>
                </a:pPr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7FD89-66A9-2EF1-5EE9-C22AAD360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1337823"/>
                <a:ext cx="11192256" cy="3416320"/>
              </a:xfrm>
              <a:prstGeom prst="rect">
                <a:avLst/>
              </a:prstGeom>
              <a:blipFill>
                <a:blip r:embed="rId4"/>
                <a:stretch>
                  <a:fillRect l="-381" t="-8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198D61-846C-3284-9F20-053AA918AD63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11/18</a:t>
            </a:r>
          </a:p>
        </p:txBody>
      </p:sp>
    </p:spTree>
    <p:extLst>
      <p:ext uri="{BB962C8B-B14F-4D97-AF65-F5344CB8AC3E}">
        <p14:creationId xmlns:p14="http://schemas.microsoft.com/office/powerpoint/2010/main" val="146743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6"/>
    </mc:Choice>
    <mc:Fallback xmlns="">
      <p:transition spd="slow" advTm="10436"/>
    </mc:Fallback>
  </mc:AlternateContent>
  <p:extLst>
    <p:ext uri="{3A86A75C-4F4B-4683-9AE1-C65F6400EC91}">
      <p14:laserTraceLst xmlns:p14="http://schemas.microsoft.com/office/powerpoint/2010/main">
        <p14:tracePtLst>
          <p14:tracePt t="5913" x="546100" y="5549900"/>
          <p14:tracePt t="5956" x="558800" y="5537200"/>
          <p14:tracePt t="5973" x="609600" y="5480050"/>
          <p14:tracePt t="5989" x="647700" y="5448300"/>
          <p14:tracePt t="6006" x="711200" y="5391150"/>
          <p14:tracePt t="6023" x="742950" y="5365750"/>
          <p14:tracePt t="6042" x="781050" y="5321300"/>
          <p14:tracePt t="6056" x="812800" y="5264150"/>
          <p14:tracePt t="6073" x="831850" y="5264150"/>
          <p14:tracePt t="6265" x="831850" y="5238750"/>
          <p14:tracePt t="6273" x="831850" y="5194300"/>
          <p14:tracePt t="6289" x="863600" y="5060950"/>
          <p14:tracePt t="6306" x="876300" y="5022850"/>
          <p14:tracePt t="6322" x="857250" y="4933950"/>
          <p14:tracePt t="6340" x="850900" y="4749800"/>
          <p14:tracePt t="6357" x="869950" y="4603750"/>
          <p14:tracePt t="6373" x="895350" y="4413250"/>
          <p14:tracePt t="6389" x="933450" y="4108450"/>
          <p14:tracePt t="6406" x="952500" y="3848100"/>
          <p14:tracePt t="6422" x="952500" y="3695700"/>
          <p14:tracePt t="6424" x="952500" y="3594100"/>
          <p14:tracePt t="6439" x="952500" y="3530600"/>
          <p14:tracePt t="6456" x="946150" y="3448050"/>
          <p14:tracePt t="6472" x="933450" y="3403600"/>
          <p14:tracePt t="6506" x="933450" y="3397250"/>
          <p14:tracePt t="6523" x="927100" y="3378200"/>
          <p14:tracePt t="6539" x="895350" y="3340100"/>
          <p14:tracePt t="6556" x="863600" y="3295650"/>
          <p14:tracePt t="6572" x="819150" y="3270250"/>
          <p14:tracePt t="6590" x="787400" y="3257550"/>
          <p14:tracePt t="6607" x="755650" y="3238500"/>
          <p14:tracePt t="6623" x="711200" y="3219450"/>
          <p14:tracePt t="6639" x="685800" y="3213100"/>
          <p14:tracePt t="6673" x="704850" y="3219450"/>
          <p14:tracePt t="6689" x="730250" y="3251200"/>
          <p14:tracePt t="6706" x="768350" y="3276600"/>
          <p14:tracePt t="6723" x="838200" y="3308350"/>
          <p14:tracePt t="6739" x="882650" y="3321050"/>
          <p14:tracePt t="6756" x="927100" y="3333750"/>
          <p14:tracePt t="6772" x="971550" y="3346450"/>
          <p14:tracePt t="6789" x="984250" y="3352800"/>
          <p14:tracePt t="6808" x="990600" y="3365500"/>
          <p14:tracePt t="6824" x="990600" y="3378200"/>
          <p14:tracePt t="6840" x="958850" y="3403600"/>
          <p14:tracePt t="6857" x="939800" y="3422650"/>
          <p14:tracePt t="6872" x="876300" y="3473450"/>
          <p14:tracePt t="6889" x="850900" y="3492500"/>
          <p14:tracePt t="6906" x="844550" y="3511550"/>
          <p14:tracePt t="6924" x="844550" y="3543300"/>
          <p14:tracePt t="6941" x="844550" y="3587750"/>
          <p14:tracePt t="6956" x="844550" y="3619500"/>
          <p14:tracePt t="6973" x="850900" y="3651250"/>
          <p14:tracePt t="6991" x="882650" y="3721100"/>
          <p14:tracePt t="7006" x="901700" y="3778250"/>
          <p14:tracePt t="7024" x="933450" y="3879850"/>
          <p14:tracePt t="7056" x="933450" y="3892550"/>
          <p14:tracePt t="7072" x="933450" y="3898900"/>
          <p14:tracePt t="7090" x="927100" y="3905250"/>
          <p14:tracePt t="7106" x="920750" y="3911600"/>
          <p14:tracePt t="7139" x="914400" y="3905250"/>
          <p14:tracePt t="7156" x="895350" y="3886200"/>
          <p14:tracePt t="7172" x="863600" y="3879850"/>
          <p14:tracePt t="7189" x="844550" y="3873500"/>
          <p14:tracePt t="7206" x="838200" y="3873500"/>
          <p14:tracePt t="7481" x="831850" y="3867150"/>
          <p14:tracePt t="7489" x="831850" y="3854450"/>
          <p14:tracePt t="7506" x="831850" y="3803650"/>
          <p14:tracePt t="7523" x="869950" y="3727450"/>
          <p14:tracePt t="7539" x="927100" y="3695700"/>
          <p14:tracePt t="7559" x="971550" y="3695700"/>
          <p14:tracePt t="7576" x="1085850" y="3727450"/>
          <p14:tracePt t="7591" x="1231900" y="3752850"/>
          <p14:tracePt t="7596" x="1320800" y="3765550"/>
          <p14:tracePt t="7606" x="1416050" y="3790950"/>
          <p14:tracePt t="7623" x="1543050" y="3841750"/>
          <p14:tracePt t="7627" x="1625600" y="3873500"/>
          <p14:tracePt t="7641" x="1835150" y="3924300"/>
          <p14:tracePt t="7656" x="1943100" y="3949700"/>
          <p14:tracePt t="7673" x="2381250" y="4025900"/>
          <p14:tracePt t="7691" x="2806700" y="4083050"/>
          <p14:tracePt t="7706" x="3054350" y="4076700"/>
          <p14:tracePt t="7724" x="3365500" y="3987800"/>
          <p14:tracePt t="7739" x="3498850" y="3917950"/>
          <p14:tracePt t="7757" x="3549650" y="3873500"/>
          <p14:tracePt t="7773" x="3549650" y="3854450"/>
          <p14:tracePt t="7999" x="3562350" y="3854450"/>
          <p14:tracePt t="8004" x="3594100" y="3854450"/>
          <p14:tracePt t="8014" x="3644900" y="3854450"/>
          <p14:tracePt t="8022" x="3683000" y="3867150"/>
          <p14:tracePt t="8039" x="3771900" y="3873500"/>
          <p14:tracePt t="8056" x="3797300" y="3879850"/>
          <p14:tracePt t="8760" x="3797300" y="3892550"/>
          <p14:tracePt t="8768" x="3867150" y="3930650"/>
          <p14:tracePt t="8776" x="4133850" y="3949700"/>
          <p14:tracePt t="8789" x="4603750" y="3949700"/>
          <p14:tracePt t="8806" x="5543550" y="3898900"/>
          <p14:tracePt t="8822" x="6229350" y="3867150"/>
          <p14:tracePt t="8839" x="6502400" y="3860800"/>
          <p14:tracePt t="8856" x="6578600" y="3848100"/>
          <p14:tracePt t="8872" x="6578600" y="3841750"/>
          <p14:tracePt t="8986" x="6578600" y="3835400"/>
          <p14:tracePt t="9058" x="6572250" y="3835400"/>
          <p14:tracePt t="9066" x="6527800" y="3829050"/>
          <p14:tracePt t="9074" x="6489700" y="3816350"/>
          <p14:tracePt t="9089" x="6426200" y="3790950"/>
          <p14:tracePt t="9106" x="6299200" y="3733800"/>
          <p14:tracePt t="9122" x="5765800" y="3530600"/>
          <p14:tracePt t="9139" x="5429250" y="3422650"/>
          <p14:tracePt t="9156" x="5029200" y="3327400"/>
          <p14:tracePt t="9173" x="4762500" y="3270250"/>
          <p14:tracePt t="9189" x="4616450" y="3238500"/>
          <p14:tracePt t="9206" x="4546600" y="3238500"/>
          <p14:tracePt t="9222" x="4521200" y="3238500"/>
          <p14:tracePt t="9461" x="4527550" y="3238500"/>
          <p14:tracePt t="9468" x="4540250" y="3238500"/>
          <p14:tracePt t="9477" x="4565650" y="3244850"/>
          <p14:tracePt t="9489" x="4591050" y="3263900"/>
          <p14:tracePt t="9506" x="4597400" y="3302000"/>
          <p14:tracePt t="9522" x="4565650" y="3352800"/>
          <p14:tracePt t="9539" x="4540250" y="3371850"/>
          <p14:tracePt t="9556" x="4521200" y="3390900"/>
          <p14:tracePt t="9573" x="4521200" y="3403600"/>
          <p14:tracePt t="9606" x="4521200" y="3416300"/>
          <p14:tracePt t="9622" x="4514850" y="3416300"/>
          <p14:tracePt t="9953" x="4514850" y="3422650"/>
          <p14:tracePt t="10017" x="4514850" y="3429000"/>
          <p14:tracePt t="10202" x="4514850" y="3435350"/>
          <p14:tracePt t="10219" x="4514850" y="3448050"/>
          <p14:tracePt t="10226" x="4514850" y="3454400"/>
          <p14:tracePt t="10239" x="4514850" y="3467100"/>
          <p14:tracePt t="10256" x="4514850" y="3473450"/>
          <p14:tracePt t="10272" x="4514850" y="3486150"/>
          <p14:tracePt t="10289" x="4514850" y="3498850"/>
          <p14:tracePt t="10306" x="4514850" y="3511550"/>
          <p14:tracePt t="10322" x="4514850" y="3524250"/>
          <p14:tracePt t="10339" x="4514850" y="35306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97731-E841-E053-D7CA-06198B34E7D0}"/>
              </a:ext>
            </a:extLst>
          </p:cNvPr>
          <p:cNvSpPr txBox="1"/>
          <p:nvPr/>
        </p:nvSpPr>
        <p:spPr>
          <a:xfrm>
            <a:off x="441960" y="1337823"/>
            <a:ext cx="1119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Laplacian LLE: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/>
              <p:nvPr/>
            </p:nvSpPr>
            <p:spPr>
              <a:xfrm>
                <a:off x="537267" y="1701154"/>
                <a:ext cx="26255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Noise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GB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67" y="1701154"/>
                <a:ext cx="2625537" cy="369332"/>
              </a:xfrm>
              <a:prstGeom prst="rect">
                <a:avLst/>
              </a:prstGeom>
              <a:blipFill>
                <a:blip r:embed="rId4"/>
                <a:stretch>
                  <a:fillRect l="-185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/>
              <p:nvPr/>
            </p:nvSpPr>
            <p:spPr>
              <a:xfrm>
                <a:off x="1549595" y="4501468"/>
                <a:ext cx="414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95" y="4501468"/>
                <a:ext cx="414196" cy="369332"/>
              </a:xfrm>
              <a:prstGeom prst="rect">
                <a:avLst/>
              </a:prstGeom>
              <a:blipFill>
                <a:blip r:embed="rId5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4026524D-C3A0-F528-60BD-6DDD0E93F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2076487"/>
            <a:ext cx="7235447" cy="198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39E64A-AD20-44E7-B6F7-26C75E36802E}"/>
                  </a:ext>
                </a:extLst>
              </p:cNvPr>
              <p:cNvSpPr txBox="1"/>
              <p:nvPr/>
            </p:nvSpPr>
            <p:spPr>
              <a:xfrm>
                <a:off x="3061252" y="1713156"/>
                <a:ext cx="2187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Transient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39E64A-AD20-44E7-B6F7-26C75E368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52" y="1713156"/>
                <a:ext cx="2187574" cy="369332"/>
              </a:xfrm>
              <a:prstGeom prst="rect">
                <a:avLst/>
              </a:prstGeom>
              <a:blipFill>
                <a:blip r:embed="rId7"/>
                <a:stretch>
                  <a:fillRect l="-222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AD03E8-0EFB-FA7A-8ECA-9C65677FFCAA}"/>
                  </a:ext>
                </a:extLst>
              </p:cNvPr>
              <p:cNvSpPr txBox="1"/>
              <p:nvPr/>
            </p:nvSpPr>
            <p:spPr>
              <a:xfrm>
                <a:off x="5311234" y="1710156"/>
                <a:ext cx="2187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Transient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AD03E8-0EFB-FA7A-8ECA-9C65677FF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234" y="1710156"/>
                <a:ext cx="2187574" cy="369332"/>
              </a:xfrm>
              <a:prstGeom prst="rect">
                <a:avLst/>
              </a:prstGeom>
              <a:blipFill>
                <a:blip r:embed="rId8"/>
                <a:stretch>
                  <a:fillRect l="-2228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B166327-B9A8-9DC2-B8F0-82476ABD9149}"/>
              </a:ext>
            </a:extLst>
          </p:cNvPr>
          <p:cNvSpPr txBox="1"/>
          <p:nvPr/>
        </p:nvSpPr>
        <p:spPr>
          <a:xfrm>
            <a:off x="2264813" y="2244582"/>
            <a:ext cx="57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N=5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CBB97-F64A-2E09-0EAC-BB0832930195}"/>
              </a:ext>
            </a:extLst>
          </p:cNvPr>
          <p:cNvSpPr txBox="1"/>
          <p:nvPr/>
        </p:nvSpPr>
        <p:spPr>
          <a:xfrm>
            <a:off x="3250132" y="2246923"/>
            <a:ext cx="68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N=22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C0035-090E-547F-7024-2735996E2344}"/>
              </a:ext>
            </a:extLst>
          </p:cNvPr>
          <p:cNvSpPr txBox="1"/>
          <p:nvPr/>
        </p:nvSpPr>
        <p:spPr>
          <a:xfrm>
            <a:off x="5634515" y="2244582"/>
            <a:ext cx="68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N=22</a:t>
            </a:r>
          </a:p>
        </p:txBody>
      </p:sp>
      <p:pic>
        <p:nvPicPr>
          <p:cNvPr id="17" name="Picture 1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CC24A8E-508F-A577-C3CC-D4510129E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7" y="4870800"/>
            <a:ext cx="7324252" cy="198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BBB326-DDDA-A4B1-FE5F-A7A7DC9FE4E9}"/>
              </a:ext>
            </a:extLst>
          </p:cNvPr>
          <p:cNvSpPr txBox="1"/>
          <p:nvPr/>
        </p:nvSpPr>
        <p:spPr>
          <a:xfrm>
            <a:off x="943012" y="4970027"/>
            <a:ext cx="68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N=25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CDF1C7-3BD0-4904-9492-F48B3800FE3A}"/>
              </a:ext>
            </a:extLst>
          </p:cNvPr>
          <p:cNvSpPr txBox="1"/>
          <p:nvPr/>
        </p:nvSpPr>
        <p:spPr>
          <a:xfrm>
            <a:off x="3960990" y="5263125"/>
            <a:ext cx="68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N=25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C5E34-60A1-B4E0-AFF4-CD3EA4FA1560}"/>
              </a:ext>
            </a:extLst>
          </p:cNvPr>
          <p:cNvSpPr txBox="1"/>
          <p:nvPr/>
        </p:nvSpPr>
        <p:spPr>
          <a:xfrm>
            <a:off x="6981888" y="5073856"/>
            <a:ext cx="68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N=25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D44DA-5D32-6CE6-0225-BBD06CE82135}"/>
                  </a:ext>
                </a:extLst>
              </p:cNvPr>
              <p:cNvSpPr txBox="1"/>
              <p:nvPr/>
            </p:nvSpPr>
            <p:spPr>
              <a:xfrm>
                <a:off x="3350502" y="4471866"/>
                <a:ext cx="1903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Noise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D44DA-5D32-6CE6-0225-BBD06CE82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502" y="4471866"/>
                <a:ext cx="1903159" cy="369332"/>
              </a:xfrm>
              <a:prstGeom prst="rect">
                <a:avLst/>
              </a:prstGeom>
              <a:blipFill>
                <a:blip r:embed="rId10"/>
                <a:stretch>
                  <a:fillRect l="-2885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969A55-3F64-144C-4BD3-78B8A214CEEB}"/>
                  </a:ext>
                </a:extLst>
              </p:cNvPr>
              <p:cNvSpPr txBox="1"/>
              <p:nvPr/>
            </p:nvSpPr>
            <p:spPr>
              <a:xfrm>
                <a:off x="5531374" y="4471866"/>
                <a:ext cx="22179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Transient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969A55-3F64-144C-4BD3-78B8A214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74" y="4471866"/>
                <a:ext cx="2217995" cy="369332"/>
              </a:xfrm>
              <a:prstGeom prst="rect">
                <a:avLst/>
              </a:prstGeom>
              <a:blipFill>
                <a:blip r:embed="rId11"/>
                <a:stretch>
                  <a:fillRect l="-2198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picture containing text, line, diagram, font&#10;&#10;Description automatically generated">
            <a:extLst>
              <a:ext uri="{FF2B5EF4-FFF2-40B4-BE49-F238E27FC236}">
                <a16:creationId xmlns:a16="http://schemas.microsoft.com/office/drawing/2014/main" id="{2E06C6BA-460D-C469-4D9C-9DA34DF1CAA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1"/>
          <a:stretch/>
        </p:blipFill>
        <p:spPr>
          <a:xfrm>
            <a:off x="9676388" y="960390"/>
            <a:ext cx="2474899" cy="1987200"/>
          </a:xfrm>
          <a:prstGeom prst="rect">
            <a:avLst/>
          </a:prstGeom>
        </p:spPr>
      </p:pic>
      <p:pic>
        <p:nvPicPr>
          <p:cNvPr id="29" name="Picture 28" descr="A picture containing text, line, diagram, font&#10;&#10;Description automatically generated">
            <a:extLst>
              <a:ext uri="{FF2B5EF4-FFF2-40B4-BE49-F238E27FC236}">
                <a16:creationId xmlns:a16="http://schemas.microsoft.com/office/drawing/2014/main" id="{E213B70A-A8C5-41FC-7A47-DFD0FD64FC1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6" r="33606"/>
          <a:stretch/>
        </p:blipFill>
        <p:spPr>
          <a:xfrm>
            <a:off x="9676388" y="2853998"/>
            <a:ext cx="2474899" cy="1987200"/>
          </a:xfrm>
          <a:prstGeom prst="rect">
            <a:avLst/>
          </a:prstGeom>
        </p:spPr>
      </p:pic>
      <p:pic>
        <p:nvPicPr>
          <p:cNvPr id="30" name="Picture 29" descr="A picture containing text, line, diagram, font&#10;&#10;Description automatically generated">
            <a:extLst>
              <a:ext uri="{FF2B5EF4-FFF2-40B4-BE49-F238E27FC236}">
                <a16:creationId xmlns:a16="http://schemas.microsoft.com/office/drawing/2014/main" id="{CECA42A0-B0A5-8EFE-40D8-317C90CCC64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9"/>
          <a:stretch/>
        </p:blipFill>
        <p:spPr>
          <a:xfrm>
            <a:off x="9635675" y="4769209"/>
            <a:ext cx="2556325" cy="198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802695-400A-833D-391B-5883AC3325B6}"/>
                  </a:ext>
                </a:extLst>
              </p:cNvPr>
              <p:cNvSpPr txBox="1"/>
              <p:nvPr/>
            </p:nvSpPr>
            <p:spPr>
              <a:xfrm>
                <a:off x="8773401" y="1769324"/>
                <a:ext cx="7321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𝑭𝑭𝑻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802695-400A-833D-391B-5883AC33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01" y="1769324"/>
                <a:ext cx="7321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4C4B86-052F-29E5-37EB-D5AF413BA640}"/>
                  </a:ext>
                </a:extLst>
              </p:cNvPr>
              <p:cNvSpPr txBox="1"/>
              <p:nvPr/>
            </p:nvSpPr>
            <p:spPr>
              <a:xfrm>
                <a:off x="8353530" y="3524433"/>
                <a:ext cx="13228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Noise data </a:t>
                </a:r>
              </a:p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4C4B86-052F-29E5-37EB-D5AF413BA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530" y="3524433"/>
                <a:ext cx="1322858" cy="646331"/>
              </a:xfrm>
              <a:prstGeom prst="rect">
                <a:avLst/>
              </a:prstGeom>
              <a:blipFill>
                <a:blip r:embed="rId14"/>
                <a:stretch>
                  <a:fillRect t="-4717" r="-1843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597B2C-2D8E-D5E3-B318-31931BCD8553}"/>
                  </a:ext>
                </a:extLst>
              </p:cNvPr>
              <p:cNvSpPr txBox="1"/>
              <p:nvPr/>
            </p:nvSpPr>
            <p:spPr>
              <a:xfrm>
                <a:off x="8375532" y="5301144"/>
                <a:ext cx="132285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Transient data </a:t>
                </a:r>
              </a:p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597B2C-2D8E-D5E3-B318-31931BCD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532" y="5301144"/>
                <a:ext cx="1322858" cy="923330"/>
              </a:xfrm>
              <a:prstGeom prst="rect">
                <a:avLst/>
              </a:prstGeom>
              <a:blipFill>
                <a:blip r:embed="rId1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85184F1-5241-7DE0-3BD2-A5F417A17795}"/>
              </a:ext>
            </a:extLst>
          </p:cNvPr>
          <p:cNvSpPr txBox="1"/>
          <p:nvPr/>
        </p:nvSpPr>
        <p:spPr>
          <a:xfrm>
            <a:off x="10325137" y="1051356"/>
            <a:ext cx="68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N=25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28F0DE-73C8-5B40-BB0D-514038CBD2CF}"/>
              </a:ext>
            </a:extLst>
          </p:cNvPr>
          <p:cNvSpPr txBox="1"/>
          <p:nvPr/>
        </p:nvSpPr>
        <p:spPr>
          <a:xfrm>
            <a:off x="10952032" y="2944080"/>
            <a:ext cx="68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N=25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49D2E9-BAA3-5D26-00F8-EB05C37F3E7F}"/>
              </a:ext>
            </a:extLst>
          </p:cNvPr>
          <p:cNvSpPr txBox="1"/>
          <p:nvPr/>
        </p:nvSpPr>
        <p:spPr>
          <a:xfrm>
            <a:off x="11392331" y="5063688"/>
            <a:ext cx="68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N=25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2443A0-0862-D5AD-B8E5-8430A62290FD}"/>
              </a:ext>
            </a:extLst>
          </p:cNvPr>
          <p:cNvSpPr txBox="1"/>
          <p:nvPr/>
        </p:nvSpPr>
        <p:spPr>
          <a:xfrm>
            <a:off x="11137508" y="4568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12/18</a:t>
            </a:r>
          </a:p>
        </p:txBody>
      </p:sp>
    </p:spTree>
    <p:extLst>
      <p:ext uri="{BB962C8B-B14F-4D97-AF65-F5344CB8AC3E}">
        <p14:creationId xmlns:p14="http://schemas.microsoft.com/office/powerpoint/2010/main" val="360221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97"/>
    </mc:Choice>
    <mc:Fallback xmlns="">
      <p:transition spd="slow" advTm="141597"/>
    </mc:Fallback>
  </mc:AlternateContent>
  <p:extLst>
    <p:ext uri="{3A86A75C-4F4B-4683-9AE1-C65F6400EC91}">
      <p14:laserTraceLst xmlns:p14="http://schemas.microsoft.com/office/powerpoint/2010/main">
        <p14:tracePtLst>
          <p14:tracePt t="99" x="6051550" y="2165350"/>
          <p14:tracePt t="105" x="6076950" y="2165350"/>
          <p14:tracePt t="140" x="6102350" y="2184400"/>
          <p14:tracePt t="143" x="6089650" y="2203450"/>
          <p14:tracePt t="174" x="5981700" y="2273300"/>
          <p14:tracePt t="207" x="5848350" y="2387600"/>
          <p14:tracePt t="241" x="5676900" y="2533650"/>
          <p14:tracePt t="243" x="5632450" y="2559050"/>
          <p14:tracePt t="257" x="5613400" y="2571750"/>
          <p14:tracePt t="273" x="5600700" y="2571750"/>
          <p14:tracePt t="412" x="5600700" y="2578100"/>
          <p14:tracePt t="968" x="5588000" y="2578100"/>
          <p14:tracePt t="973" x="5480050" y="2546350"/>
          <p14:tracePt t="990" x="4445000" y="2190750"/>
          <p14:tracePt t="1007" x="3549650" y="2006600"/>
          <p14:tracePt t="1023" x="2432050" y="1955800"/>
          <p14:tracePt t="1040" x="1625600" y="1924050"/>
          <p14:tracePt t="1057" x="984250" y="1841500"/>
          <p14:tracePt t="1073" x="558800" y="1695450"/>
          <p14:tracePt t="1090" x="374650" y="1587500"/>
          <p14:tracePt t="1107" x="311150" y="1530350"/>
          <p14:tracePt t="1124" x="292100" y="1498600"/>
          <p14:tracePt t="1140" x="292100" y="1473200"/>
          <p14:tracePt t="1157" x="323850" y="1422400"/>
          <p14:tracePt t="1173" x="393700" y="1358900"/>
          <p14:tracePt t="1190" x="450850" y="1314450"/>
          <p14:tracePt t="1208" x="508000" y="1270000"/>
          <p14:tracePt t="1223" x="520700" y="1244600"/>
          <p14:tracePt t="1240" x="533400" y="1238250"/>
          <p14:tracePt t="1257" x="558800" y="1244600"/>
          <p14:tracePt t="1273" x="577850" y="1295400"/>
          <p14:tracePt t="1493" x="584200" y="1295400"/>
          <p14:tracePt t="1501" x="590550" y="1282700"/>
          <p14:tracePt t="1510" x="609600" y="1257300"/>
          <p14:tracePt t="1524" x="647700" y="1212850"/>
          <p14:tracePt t="1542" x="666750" y="1212850"/>
          <p14:tracePt t="1557" x="698500" y="1212850"/>
          <p14:tracePt t="1574" x="755650" y="1250950"/>
          <p14:tracePt t="1591" x="857250" y="1308100"/>
          <p14:tracePt t="1607" x="927100" y="1384300"/>
          <p14:tracePt t="1624" x="952500" y="1422400"/>
          <p14:tracePt t="1641" x="977900" y="1447800"/>
          <p14:tracePt t="1644" x="996950" y="1466850"/>
          <p14:tracePt t="1657" x="1016000" y="1485900"/>
          <p14:tracePt t="1674" x="1054100" y="1504950"/>
          <p14:tracePt t="1691" x="1111250" y="1543050"/>
          <p14:tracePt t="1708" x="1155700" y="1574800"/>
          <p14:tracePt t="1724" x="1225550" y="1625600"/>
          <p14:tracePt t="1741" x="1244600" y="1631950"/>
          <p14:tracePt t="1757" x="1358900" y="1701800"/>
          <p14:tracePt t="1774" x="1543050" y="1816100"/>
          <p14:tracePt t="1791" x="1714500" y="1911350"/>
          <p14:tracePt t="1808" x="1917700" y="2000250"/>
          <p14:tracePt t="1825" x="2228850" y="2114550"/>
          <p14:tracePt t="1841" x="2355850" y="2152650"/>
          <p14:tracePt t="1857" x="2413000" y="2165350"/>
          <p14:tracePt t="1874" x="2432050" y="2171700"/>
          <p14:tracePt t="1891" x="2438400" y="2178050"/>
          <p14:tracePt t="1942" x="2432050" y="2178050"/>
          <p14:tracePt t="1958" x="2406650" y="2178050"/>
          <p14:tracePt t="1974" x="2330450" y="2165350"/>
          <p14:tracePt t="1991" x="2260600" y="2159000"/>
          <p14:tracePt t="2007" x="2120900" y="2139950"/>
          <p14:tracePt t="2024" x="2038350" y="2133600"/>
          <p14:tracePt t="2041" x="1943100" y="2120900"/>
          <p14:tracePt t="2057" x="1898650" y="2120900"/>
          <p14:tracePt t="2074" x="1873250" y="2114550"/>
          <p14:tracePt t="2092" x="1860550" y="2108200"/>
          <p14:tracePt t="2229" x="1866900" y="2095500"/>
          <p14:tracePt t="2243" x="1879600" y="2076450"/>
          <p14:tracePt t="2260" x="1911350" y="2038350"/>
          <p14:tracePt t="2275" x="1936750" y="2012950"/>
          <p14:tracePt t="2292" x="1955800" y="1987550"/>
          <p14:tracePt t="2295" x="1974850" y="1962150"/>
          <p14:tracePt t="2308" x="1993900" y="1936750"/>
          <p14:tracePt t="2313" x="2006600" y="1917700"/>
          <p14:tracePt t="2325" x="2032000" y="1866900"/>
          <p14:tracePt t="2341" x="2038350" y="1866900"/>
          <p14:tracePt t="2357" x="2051050" y="1835150"/>
          <p14:tracePt t="2374" x="2076450" y="1803400"/>
          <p14:tracePt t="2391" x="2095500" y="1790700"/>
          <p14:tracePt t="2407" x="2120900" y="1771650"/>
          <p14:tracePt t="2424" x="2139950" y="1758950"/>
          <p14:tracePt t="2441" x="2165350" y="1746250"/>
          <p14:tracePt t="2457" x="2184400" y="1746250"/>
          <p14:tracePt t="2474" x="2216150" y="1746250"/>
          <p14:tracePt t="2492" x="2286000" y="1765300"/>
          <p14:tracePt t="2508" x="2406650" y="1841500"/>
          <p14:tracePt t="2514" x="2470150" y="1879600"/>
          <p14:tracePt t="2525" x="2660650" y="1993900"/>
          <p14:tracePt t="2542" x="2762250" y="2063750"/>
          <p14:tracePt t="2543" x="2838450" y="2101850"/>
          <p14:tracePt t="2558" x="3028950" y="2216150"/>
          <p14:tracePt t="2574" x="3314700" y="2374900"/>
          <p14:tracePt t="2591" x="3473450" y="2451100"/>
          <p14:tracePt t="2607" x="3594100" y="2501900"/>
          <p14:tracePt t="2624" x="3689350" y="2527300"/>
          <p14:tracePt t="2641" x="3733800" y="2533650"/>
          <p14:tracePt t="2657" x="3759200" y="2533650"/>
          <p14:tracePt t="2690" x="3765550" y="2533650"/>
          <p14:tracePt t="2724" x="3771900" y="2533650"/>
          <p14:tracePt t="2741" x="3778250" y="2533650"/>
          <p14:tracePt t="2757" x="3790950" y="2520950"/>
          <p14:tracePt t="2774" x="3790950" y="2514600"/>
          <p14:tracePt t="2791" x="3797300" y="2508250"/>
          <p14:tracePt t="3954" x="3797300" y="2514600"/>
          <p14:tracePt t="3976" x="3790950" y="2552700"/>
          <p14:tracePt t="3990" x="3759200" y="2622550"/>
          <p14:tracePt t="4007" x="3733800" y="2622550"/>
          <p14:tracePt t="4011" x="3721100" y="2622550"/>
          <p14:tracePt t="4023" x="3708400" y="2622550"/>
          <p14:tracePt t="4188" x="3714750" y="2628900"/>
          <p14:tracePt t="4207" x="3746500" y="2647950"/>
          <p14:tracePt t="4223" x="3759200" y="2692400"/>
          <p14:tracePt t="4240" x="3746500" y="2724150"/>
          <p14:tracePt t="4257" x="3708400" y="2749550"/>
          <p14:tracePt t="4274" x="3657600" y="2800350"/>
          <p14:tracePt t="4290" x="3613150" y="2825750"/>
          <p14:tracePt t="4307" x="3568700" y="2832100"/>
          <p14:tracePt t="4324" x="3562350" y="2832100"/>
          <p14:tracePt t="4518" x="3562350" y="2825750"/>
          <p14:tracePt t="4525" x="3568700" y="2819400"/>
          <p14:tracePt t="4540" x="3581400" y="2800350"/>
          <p14:tracePt t="4557" x="3613150" y="2755900"/>
          <p14:tracePt t="4575" x="3670300" y="2679700"/>
          <p14:tracePt t="4591" x="3727450" y="2603500"/>
          <p14:tracePt t="4607" x="3848100" y="2482850"/>
          <p14:tracePt t="4624" x="3943350" y="2387600"/>
          <p14:tracePt t="4629" x="3975100" y="2349500"/>
          <p14:tracePt t="4640" x="4025900" y="2317750"/>
          <p14:tracePt t="4657" x="4083050" y="2273300"/>
          <p14:tracePt t="4673" x="4146550" y="2216150"/>
          <p14:tracePt t="4690" x="4171950" y="2190750"/>
          <p14:tracePt t="4707" x="4171950" y="2184400"/>
          <p14:tracePt t="5888" x="4171950" y="2190750"/>
          <p14:tracePt t="5895" x="4146550" y="2209800"/>
          <p14:tracePt t="5906" x="4121150" y="2235200"/>
          <p14:tracePt t="5923" x="4000500" y="2343150"/>
          <p14:tracePt t="5940" x="3892550" y="2457450"/>
          <p14:tracePt t="5957" x="3714750" y="2654300"/>
          <p14:tracePt t="5973" x="3568700" y="2806700"/>
          <p14:tracePt t="5990" x="3441700" y="2940050"/>
          <p14:tracePt t="5992" x="3397250" y="2990850"/>
          <p14:tracePt t="6007" x="3340100" y="3048000"/>
          <p14:tracePt t="6010" x="3314700" y="3073400"/>
          <p14:tracePt t="6024" x="3308350" y="3079750"/>
          <p14:tracePt t="6111" x="3314700" y="3079750"/>
          <p14:tracePt t="6119" x="3321050" y="3079750"/>
          <p14:tracePt t="6128" x="3327400" y="3079750"/>
          <p14:tracePt t="6140" x="3333750" y="3079750"/>
          <p14:tracePt t="6157" x="3352800" y="3079750"/>
          <p14:tracePt t="6174" x="3384550" y="3067050"/>
          <p14:tracePt t="6190" x="3422650" y="3048000"/>
          <p14:tracePt t="6207" x="3460750" y="3035300"/>
          <p14:tracePt t="6223" x="3486150" y="3016250"/>
          <p14:tracePt t="6240" x="3498850" y="3003550"/>
          <p14:tracePt t="6257" x="3505200" y="2997200"/>
          <p14:tracePt t="13896" x="3511550" y="2997200"/>
          <p14:tracePt t="13903" x="3702050" y="2952750"/>
          <p14:tracePt t="13911" x="3790950" y="2927350"/>
          <p14:tracePt t="13923" x="3848100" y="2895600"/>
          <p14:tracePt t="13940" x="3854450" y="2889250"/>
          <p14:tracePt t="14009" x="3860800" y="2889250"/>
          <p14:tracePt t="14015" x="3867150" y="2895600"/>
          <p14:tracePt t="14024" x="3873500" y="2895600"/>
          <p14:tracePt t="14040" x="3892550" y="2914650"/>
          <p14:tracePt t="14057" x="3911600" y="2927350"/>
          <p14:tracePt t="14073" x="3924300" y="2959100"/>
          <p14:tracePt t="14090" x="3943350" y="2997200"/>
          <p14:tracePt t="14107" x="3968750" y="3035300"/>
          <p14:tracePt t="14123" x="4025900" y="3092450"/>
          <p14:tracePt t="14140" x="4095750" y="3124200"/>
          <p14:tracePt t="14157" x="4216400" y="3143250"/>
          <p14:tracePt t="14173" x="4400550" y="3155950"/>
          <p14:tracePt t="14190" x="4502150" y="3162300"/>
          <p14:tracePt t="14207" x="4521200" y="3162300"/>
          <p14:tracePt t="14558" x="4527550" y="3162300"/>
          <p14:tracePt t="14579" x="4533900" y="3162300"/>
          <p14:tracePt t="14608" x="4533900" y="3155950"/>
          <p14:tracePt t="14641" x="4527550" y="3155950"/>
          <p14:tracePt t="14675" x="4521200" y="3162300"/>
          <p14:tracePt t="14710" x="4508500" y="3168650"/>
          <p14:tracePt t="14726" x="4489450" y="3168650"/>
          <p14:tracePt t="14742" x="4464050" y="3168650"/>
          <p14:tracePt t="14746" x="4451350" y="3168650"/>
          <p14:tracePt t="14758" x="4432300" y="3168650"/>
          <p14:tracePt t="14775" x="4400550" y="3175000"/>
          <p14:tracePt t="14791" x="4368800" y="3175000"/>
          <p14:tracePt t="14807" x="4356100" y="3175000"/>
          <p14:tracePt t="72215" x="4356100" y="3168650"/>
          <p14:tracePt t="72221" x="4343400" y="3003550"/>
          <p14:tracePt t="72229" x="4311650" y="2527300"/>
          <p14:tracePt t="72240" x="4298950" y="2216150"/>
          <p14:tracePt t="72257" x="4286250" y="1327150"/>
          <p14:tracePt t="72273" x="4375150" y="742950"/>
          <p14:tracePt t="72290" x="4489450" y="406400"/>
          <p14:tracePt t="72307" x="4514850" y="234950"/>
          <p14:tracePt t="72323" x="4546600" y="95250"/>
          <p14:tracePt t="72342" x="4565650" y="44450"/>
          <p14:tracePt t="72374" x="4476750" y="120650"/>
          <p14:tracePt t="72390" x="3937000" y="495300"/>
          <p14:tracePt t="72406" x="3486150" y="781050"/>
          <p14:tracePt t="72424" x="2368550" y="1416050"/>
          <p14:tracePt t="72440" x="2120900" y="1676400"/>
          <p14:tracePt t="72551" x="2044700" y="1708150"/>
          <p14:tracePt t="72560" x="1847850" y="1771650"/>
          <p14:tracePt t="72567" x="1612900" y="1797050"/>
          <p14:tracePt t="72590" x="1104900" y="1847850"/>
          <p14:tracePt t="72593" x="1085850" y="1860550"/>
          <p14:tracePt t="72606" x="1085850" y="1879600"/>
          <p14:tracePt t="72624" x="1079500" y="1943100"/>
          <p14:tracePt t="72641" x="1123950" y="2095500"/>
          <p14:tracePt t="72657" x="1263650" y="2298700"/>
          <p14:tracePt t="72673" x="1397000" y="2444750"/>
          <p14:tracePt t="72690" x="1460500" y="2489200"/>
          <p14:tracePt t="72707" x="1473200" y="2489200"/>
          <p14:tracePt t="72740" x="1479550" y="2489200"/>
          <p14:tracePt t="72850" x="1498600" y="2489200"/>
          <p14:tracePt t="72858" x="1524000" y="2489200"/>
          <p14:tracePt t="72873" x="1549400" y="2489200"/>
          <p14:tracePt t="72891" x="1587500" y="2489200"/>
          <p14:tracePt t="72907" x="1663700" y="2476500"/>
          <p14:tracePt t="72924" x="1720850" y="2457450"/>
          <p14:tracePt t="72940" x="1739900" y="2457450"/>
          <p14:tracePt t="72957" x="1752600" y="2457450"/>
          <p14:tracePt t="73141" x="1739900" y="2476500"/>
          <p14:tracePt t="73146" x="1708150" y="2501900"/>
          <p14:tracePt t="73156" x="1670050" y="2514600"/>
          <p14:tracePt t="73174" x="1600200" y="2520950"/>
          <p14:tracePt t="73190" x="1543050" y="2520950"/>
          <p14:tracePt t="73207" x="1524000" y="2520950"/>
          <p14:tracePt t="73224" x="1511300" y="2520950"/>
          <p14:tracePt t="73240" x="1498600" y="2520950"/>
          <p14:tracePt t="73258" x="1492250" y="2520950"/>
          <p14:tracePt t="73273" x="1485900" y="2520950"/>
          <p14:tracePt t="73290" x="1466850" y="2520950"/>
          <p14:tracePt t="73307" x="1460500" y="2520950"/>
          <p14:tracePt t="73324" x="1454150" y="2520950"/>
          <p14:tracePt t="73340" x="1447800" y="2520950"/>
          <p14:tracePt t="73453" x="1422400" y="2514600"/>
          <p14:tracePt t="73461" x="1377950" y="2482850"/>
          <p14:tracePt t="73473" x="1250950" y="2413000"/>
          <p14:tracePt t="73490" x="1047750" y="2311400"/>
          <p14:tracePt t="73507" x="1016000" y="2266950"/>
          <p14:tracePt t="73523" x="996950" y="2146300"/>
          <p14:tracePt t="73540" x="952500" y="1866900"/>
          <p14:tracePt t="73543" x="946150" y="1828800"/>
          <p14:tracePt t="73557" x="933450" y="1714500"/>
          <p14:tracePt t="73574" x="920750" y="1638300"/>
          <p14:tracePt t="73591" x="920750" y="1625600"/>
          <p14:tracePt t="73607" x="971550" y="1631950"/>
          <p14:tracePt t="73626" x="1035050" y="1638300"/>
          <p14:tracePt t="73643" x="1047750" y="1638300"/>
          <p14:tracePt t="73842" x="1060450" y="1638300"/>
          <p14:tracePt t="73850" x="1079500" y="1638300"/>
          <p14:tracePt t="73858" x="1098550" y="1644650"/>
          <p14:tracePt t="73875" x="1130300" y="1689100"/>
          <p14:tracePt t="73891" x="1130300" y="1746250"/>
          <p14:tracePt t="73908" x="1117600" y="1758950"/>
          <p14:tracePt t="73925" x="1117600" y="1809750"/>
          <p14:tracePt t="73941" x="1117600" y="1943100"/>
          <p14:tracePt t="73946" x="1130300" y="2025650"/>
          <p14:tracePt t="73958" x="1136650" y="2089150"/>
          <p14:tracePt t="73975" x="1149350" y="2184400"/>
          <p14:tracePt t="73992" x="1168400" y="2330450"/>
          <p14:tracePt t="74009" x="1168400" y="2393950"/>
          <p14:tracePt t="74013" x="1168400" y="2425700"/>
          <p14:tracePt t="74026" x="1168400" y="2463800"/>
          <p14:tracePt t="74042" x="1168400" y="2476500"/>
          <p14:tracePt t="74046" x="1168400" y="2489200"/>
          <p14:tracePt t="74058" x="1168400" y="2495550"/>
          <p14:tracePt t="74075" x="1162050" y="2501900"/>
          <p14:tracePt t="74116" x="1168400" y="2501900"/>
          <p14:tracePt t="74125" x="1181100" y="2495550"/>
          <p14:tracePt t="74141" x="1282700" y="2444750"/>
          <p14:tracePt t="74158" x="1358900" y="2419350"/>
          <p14:tracePt t="74163" x="1435100" y="2400300"/>
          <p14:tracePt t="74174" x="1485900" y="2387600"/>
          <p14:tracePt t="74192" x="1670050" y="2362200"/>
          <p14:tracePt t="74208" x="1778000" y="2349500"/>
          <p14:tracePt t="74225" x="1898650" y="2324100"/>
          <p14:tracePt t="74241" x="1943100" y="2311400"/>
          <p14:tracePt t="74258" x="1955800" y="2305050"/>
          <p14:tracePt t="74389" x="1955800" y="2298700"/>
          <p14:tracePt t="74408" x="1955800" y="2260600"/>
          <p14:tracePt t="74424" x="1955800" y="2197100"/>
          <p14:tracePt t="74440" x="1955800" y="2159000"/>
          <p14:tracePt t="74457" x="1955800" y="2146300"/>
          <p14:tracePt t="74473" x="1955800" y="2120900"/>
          <p14:tracePt t="74494" x="1962150" y="2120900"/>
          <p14:tracePt t="74526" x="1974850" y="2120900"/>
          <p14:tracePt t="74731" x="1968500" y="2120900"/>
          <p14:tracePt t="74745" x="1924050" y="2095500"/>
          <p14:tracePt t="74761" x="1905000" y="2095500"/>
          <p14:tracePt t="74776" x="1828800" y="2120900"/>
          <p14:tracePt t="74792" x="1708150" y="2184400"/>
          <p14:tracePt t="74808" x="1530350" y="2292350"/>
          <p14:tracePt t="74825" x="1371600" y="2393950"/>
          <p14:tracePt t="74842" x="1282700" y="2508250"/>
          <p14:tracePt t="74858" x="1282700" y="2552700"/>
          <p14:tracePt t="74875" x="1339850" y="2622550"/>
          <p14:tracePt t="74891" x="1435100" y="2686050"/>
          <p14:tracePt t="74908" x="1530350" y="2736850"/>
          <p14:tracePt t="75106" x="1530350" y="2717800"/>
          <p14:tracePt t="75116" x="1524000" y="2692400"/>
          <p14:tracePt t="75125" x="1524000" y="2679700"/>
          <p14:tracePt t="75141" x="1530350" y="2667000"/>
          <p14:tracePt t="75192" x="1530350" y="2660650"/>
          <p14:tracePt t="75209" x="1511300" y="2635250"/>
          <p14:tracePt t="75225" x="1454150" y="2578100"/>
          <p14:tracePt t="75242" x="1422400" y="2552700"/>
          <p14:tracePt t="75258" x="1409700" y="2501900"/>
          <p14:tracePt t="75275" x="1397000" y="2463800"/>
          <p14:tracePt t="75279" x="1384300" y="2444750"/>
          <p14:tracePt t="75291" x="1377950" y="2425700"/>
          <p14:tracePt t="75296" x="1365250" y="2406650"/>
          <p14:tracePt t="75308" x="1352550" y="2387600"/>
          <p14:tracePt t="75325" x="1320800" y="2362200"/>
          <p14:tracePt t="75341" x="1250950" y="2317750"/>
          <p14:tracePt t="75359" x="1187450" y="2298700"/>
          <p14:tracePt t="75375" x="1155700" y="2286000"/>
          <p14:tracePt t="75391" x="1143000" y="2273300"/>
          <p14:tracePt t="75477" x="1149350" y="2292350"/>
          <p14:tracePt t="75483" x="1174750" y="2330450"/>
          <p14:tracePt t="75490" x="1212850" y="2374900"/>
          <p14:tracePt t="75507" x="1301750" y="2495550"/>
          <p14:tracePt t="75524" x="1422400" y="2635250"/>
          <p14:tracePt t="75541" x="1568450" y="2787650"/>
          <p14:tracePt t="75557" x="1733550" y="2921000"/>
          <p14:tracePt t="75574" x="1892300" y="2990850"/>
          <p14:tracePt t="75591" x="1949450" y="3003550"/>
          <p14:tracePt t="75607" x="1974850" y="3003550"/>
          <p14:tracePt t="75624" x="1987550" y="3003550"/>
          <p14:tracePt t="75641" x="1987550" y="2952750"/>
          <p14:tracePt t="75657" x="1987550" y="2882900"/>
          <p14:tracePt t="75661" x="1987550" y="2851150"/>
          <p14:tracePt t="75674" x="1987550" y="2806700"/>
          <p14:tracePt t="75677" x="1974850" y="2762250"/>
          <p14:tracePt t="75691" x="1968500" y="2730500"/>
          <p14:tracePt t="75694" x="1962150" y="2698750"/>
          <p14:tracePt t="75707" x="1955800" y="2673350"/>
          <p14:tracePt t="75723" x="1955800" y="2635250"/>
          <p14:tracePt t="75740" x="1949450" y="2635250"/>
          <p14:tracePt t="75902" x="1949450" y="2628900"/>
          <p14:tracePt t="75909" x="1949450" y="2616200"/>
          <p14:tracePt t="75917" x="1949450" y="2609850"/>
          <p14:tracePt t="75925" x="1949450" y="2603500"/>
          <p14:tracePt t="75941" x="1943100" y="2590800"/>
          <p14:tracePt t="75958" x="1943100" y="2584450"/>
          <p14:tracePt t="75974" x="1936750" y="2584450"/>
          <p14:tracePt t="75990" x="1943100" y="2584450"/>
          <p14:tracePt t="76007" x="1962150" y="2597150"/>
          <p14:tracePt t="76023" x="1993900" y="2635250"/>
          <p14:tracePt t="76040" x="2006600" y="2667000"/>
          <p14:tracePt t="76057" x="2038350" y="2711450"/>
          <p14:tracePt t="76073" x="2057400" y="2730500"/>
          <p14:tracePt t="76091" x="2082800" y="2755900"/>
          <p14:tracePt t="76107" x="2095500" y="2762250"/>
          <p14:tracePt t="76124" x="2101850" y="2774950"/>
          <p14:tracePt t="76140" x="2114550" y="2781300"/>
          <p14:tracePt t="76157" x="2120900" y="2806700"/>
          <p14:tracePt t="76174" x="2127250" y="2838450"/>
          <p14:tracePt t="76190" x="2133600" y="2908300"/>
          <p14:tracePt t="76207" x="2133600" y="2965450"/>
          <p14:tracePt t="76223" x="2120900" y="3041650"/>
          <p14:tracePt t="76242" x="2095500" y="3092450"/>
          <p14:tracePt t="76257" x="2057400" y="3136900"/>
          <p14:tracePt t="76273" x="2025650" y="3168650"/>
          <p14:tracePt t="76290" x="2006600" y="3168650"/>
          <p14:tracePt t="76306" x="2000250" y="3168650"/>
          <p14:tracePt t="76382" x="2000250" y="3162300"/>
          <p14:tracePt t="76393" x="2000250" y="3149600"/>
          <p14:tracePt t="76410" x="2000250" y="3098800"/>
          <p14:tracePt t="76426" x="2000250" y="3054350"/>
          <p14:tracePt t="76441" x="1955800" y="2965450"/>
          <p14:tracePt t="76458" x="1816100" y="2819400"/>
          <p14:tracePt t="76475" x="1289050" y="2508250"/>
          <p14:tracePt t="76492" x="996950" y="2381250"/>
          <p14:tracePt t="76508" x="787400" y="2298700"/>
          <p14:tracePt t="76525" x="730250" y="2266950"/>
          <p14:tracePt t="76542" x="704850" y="2247900"/>
          <p14:tracePt t="76668" x="717550" y="2260600"/>
          <p14:tracePt t="76678" x="742950" y="2286000"/>
          <p14:tracePt t="76691" x="825500" y="2349500"/>
          <p14:tracePt t="76708" x="927100" y="2406650"/>
          <p14:tracePt t="76725" x="1022350" y="2451100"/>
          <p14:tracePt t="76742" x="1123950" y="2489200"/>
          <p14:tracePt t="76758" x="1193800" y="2508250"/>
          <p14:tracePt t="76775" x="1276350" y="2527300"/>
          <p14:tracePt t="76791" x="1295400" y="2527300"/>
          <p14:tracePt t="76808" x="1308100" y="2527300"/>
          <p14:tracePt t="76984" x="1320800" y="2520950"/>
          <p14:tracePt t="76989" x="1333500" y="2508250"/>
          <p14:tracePt t="77007" x="1403350" y="2470150"/>
          <p14:tracePt t="77024" x="1454150" y="2444750"/>
          <p14:tracePt t="77041" x="1543050" y="2432050"/>
          <p14:tracePt t="77046" x="1625600" y="2432050"/>
          <p14:tracePt t="77057" x="1644650" y="2432050"/>
          <p14:tracePt t="77074" x="1790700" y="2432050"/>
          <p14:tracePt t="77091" x="1816100" y="2432050"/>
          <p14:tracePt t="77107" x="1822450" y="2419350"/>
          <p14:tracePt t="77312" x="1835150" y="2419350"/>
          <p14:tracePt t="77319" x="1841500" y="2425700"/>
          <p14:tracePt t="77329" x="1841500" y="2451100"/>
          <p14:tracePt t="77357" x="1841500" y="2501900"/>
          <p14:tracePt t="77374" x="1841500" y="2597150"/>
          <p14:tracePt t="77391" x="1841500" y="2647950"/>
          <p14:tracePt t="77407" x="1828800" y="2736850"/>
          <p14:tracePt t="77424" x="1822450" y="2844800"/>
          <p14:tracePt t="77441" x="1835150" y="2889250"/>
          <p14:tracePt t="77457" x="1841500" y="2908300"/>
          <p14:tracePt t="77585" x="1854200" y="2908300"/>
          <p14:tracePt t="77594" x="1866900" y="2895600"/>
          <p14:tracePt t="77600" x="1873250" y="2882900"/>
          <p14:tracePt t="77609" x="1892300" y="2876550"/>
          <p14:tracePt t="77623" x="1905000" y="2851150"/>
          <p14:tracePt t="77640" x="1911350" y="2844800"/>
          <p14:tracePt t="77657" x="1917700" y="2844800"/>
          <p14:tracePt t="77673" x="1930400" y="2832100"/>
          <p14:tracePt t="77690" x="1943100" y="2819400"/>
          <p14:tracePt t="77723" x="1949450" y="2813050"/>
          <p14:tracePt t="78012" x="1949450" y="2806700"/>
          <p14:tracePt t="78047" x="1949450" y="2768600"/>
          <p14:tracePt t="78055" x="1955800" y="2667000"/>
          <p14:tracePt t="78063" x="1955800" y="2559050"/>
          <p14:tracePt t="78073" x="1955800" y="2457450"/>
          <p14:tracePt t="78090" x="1885950" y="2286000"/>
          <p14:tracePt t="78107" x="1828800" y="2203450"/>
          <p14:tracePt t="78123" x="1708150" y="2095500"/>
          <p14:tracePt t="78140" x="1581150" y="2025650"/>
          <p14:tracePt t="78157" x="1492250" y="1987550"/>
          <p14:tracePt t="78173" x="1441450" y="1974850"/>
          <p14:tracePt t="78176" x="1422400" y="1968500"/>
          <p14:tracePt t="78190" x="1409700" y="1968500"/>
          <p14:tracePt t="78207" x="1397000" y="1968500"/>
          <p14:tracePt t="78225" x="1390650" y="1981200"/>
          <p14:tracePt t="78240" x="1409700" y="1993900"/>
          <p14:tracePt t="78257" x="1416050" y="2000250"/>
          <p14:tracePt t="78273" x="1479550" y="2006600"/>
          <p14:tracePt t="78290" x="1511300" y="2012950"/>
          <p14:tracePt t="78307" x="1549400" y="2025650"/>
          <p14:tracePt t="78325" x="1593850" y="2044700"/>
          <p14:tracePt t="78342" x="1619250" y="2051050"/>
          <p14:tracePt t="78357" x="1619250" y="2057400"/>
          <p14:tracePt t="78375" x="1619250" y="2070100"/>
          <p14:tracePt t="78390" x="1612900" y="2082800"/>
          <p14:tracePt t="78407" x="1581150" y="2095500"/>
          <p14:tracePt t="78424" x="1549400" y="2095500"/>
          <p14:tracePt t="78442" x="1536700" y="2095500"/>
          <p14:tracePt t="78473" x="1530350" y="2095500"/>
          <p14:tracePt t="78490" x="1530350" y="2089150"/>
          <p14:tracePt t="78507" x="1524000" y="2089150"/>
          <p14:tracePt t="78615" x="1530350" y="2089150"/>
          <p14:tracePt t="78623" x="1543050" y="2095500"/>
          <p14:tracePt t="78640" x="1619250" y="2127250"/>
          <p14:tracePt t="78657" x="1657350" y="2146300"/>
          <p14:tracePt t="78673" x="1746250" y="2171700"/>
          <p14:tracePt t="78690" x="1822450" y="2197100"/>
          <p14:tracePt t="78707" x="1879600" y="2209800"/>
          <p14:tracePt t="78724" x="2051050" y="2266950"/>
          <p14:tracePt t="78741" x="2165350" y="2324100"/>
          <p14:tracePt t="78757" x="2273300" y="2362200"/>
          <p14:tracePt t="78774" x="2349500" y="2387600"/>
          <p14:tracePt t="78790" x="2355850" y="2387600"/>
          <p14:tracePt t="78824" x="2324100" y="2362200"/>
          <p14:tracePt t="78841" x="2241550" y="2317750"/>
          <p14:tracePt t="79121" x="2241550" y="2330450"/>
          <p14:tracePt t="79131" x="2260600" y="2355850"/>
          <p14:tracePt t="79140" x="2279650" y="2374900"/>
          <p14:tracePt t="79158" x="2292350" y="2400300"/>
          <p14:tracePt t="79161" x="2292350" y="2413000"/>
          <p14:tracePt t="79174" x="2292350" y="2432050"/>
          <p14:tracePt t="79190" x="2292350" y="2470150"/>
          <p14:tracePt t="79206" x="2273300" y="2514600"/>
          <p14:tracePt t="79223" x="2260600" y="2540000"/>
          <p14:tracePt t="79240" x="2247900" y="2552700"/>
          <p14:tracePt t="79256" x="2241550" y="2559050"/>
          <p14:tracePt t="79273" x="2241550" y="2565400"/>
          <p14:tracePt t="79291" x="2235200" y="2578100"/>
          <p14:tracePt t="79307" x="2235200" y="2584450"/>
          <p14:tracePt t="79324" x="2235200" y="2597150"/>
          <p14:tracePt t="79340" x="2235200" y="2609850"/>
          <p14:tracePt t="79357" x="2254250" y="2622550"/>
          <p14:tracePt t="79375" x="2311400" y="2660650"/>
          <p14:tracePt t="79391" x="2324100" y="2667000"/>
          <p14:tracePt t="79408" x="2419350" y="2698750"/>
          <p14:tracePt t="79424" x="2463800" y="2711450"/>
          <p14:tracePt t="79441" x="2476500" y="2711450"/>
          <p14:tracePt t="80738" x="2482850" y="2711450"/>
          <p14:tracePt t="80745" x="2533650" y="2654300"/>
          <p14:tracePt t="80757" x="2609850" y="2533650"/>
          <p14:tracePt t="80774" x="2660650" y="2400300"/>
          <p14:tracePt t="80790" x="2660650" y="2349500"/>
          <p14:tracePt t="80807" x="2660650" y="2336800"/>
          <p14:tracePt t="80824" x="2660650" y="2324100"/>
          <p14:tracePt t="80840" x="2705100" y="2298700"/>
          <p14:tracePt t="80857" x="2768600" y="2273300"/>
          <p14:tracePt t="80874" x="2813050" y="2273300"/>
          <p14:tracePt t="80890" x="2901950" y="2305050"/>
          <p14:tracePt t="80907" x="3022600" y="2387600"/>
          <p14:tracePt t="80924" x="3117850" y="2470150"/>
          <p14:tracePt t="80940" x="3124200" y="2533650"/>
          <p14:tracePt t="80957" x="3124200" y="2647950"/>
          <p14:tracePt t="81217" x="3136900" y="2628900"/>
          <p14:tracePt t="81225" x="3155950" y="2590800"/>
          <p14:tracePt t="81231" x="3168650" y="2571750"/>
          <p14:tracePt t="81258" x="3181350" y="2508250"/>
          <p14:tracePt t="81275" x="3181350" y="2482850"/>
          <p14:tracePt t="81291" x="3181350" y="2476500"/>
          <p14:tracePt t="81308" x="3181350" y="2470150"/>
          <p14:tracePt t="81325" x="3162300" y="2470150"/>
          <p14:tracePt t="81340" x="3105150" y="2470150"/>
          <p14:tracePt t="81357" x="3041650" y="2470150"/>
          <p14:tracePt t="81375" x="3035300" y="2470150"/>
          <p14:tracePt t="81390" x="3028950" y="2470150"/>
          <p14:tracePt t="89487" x="3003550" y="2470150"/>
          <p14:tracePt t="89499" x="2952750" y="2438400"/>
          <p14:tracePt t="89511" x="2933700" y="2432050"/>
          <p14:tracePt t="89635" x="2914650" y="2432050"/>
          <p14:tracePt t="89650" x="2863850" y="2432050"/>
          <p14:tracePt t="89655" x="2832100" y="2432050"/>
          <p14:tracePt t="89664" x="2787650" y="2444750"/>
          <p14:tracePt t="89673" x="2730500" y="2470150"/>
          <p14:tracePt t="89690" x="2609850" y="2533650"/>
          <p14:tracePt t="89707" x="2463800" y="2584450"/>
          <p14:tracePt t="89724" x="2260600" y="2654300"/>
          <p14:tracePt t="89740" x="2057400" y="2736850"/>
          <p14:tracePt t="89757" x="1974850" y="2787650"/>
          <p14:tracePt t="89941" x="1981200" y="2774950"/>
          <p14:tracePt t="89948" x="2000250" y="2768600"/>
          <p14:tracePt t="89957" x="2006600" y="2768600"/>
          <p14:tracePt t="89974" x="1993900" y="2768600"/>
          <p14:tracePt t="89991" x="1873250" y="2749550"/>
          <p14:tracePt t="90007" x="1828800" y="2743200"/>
          <p14:tracePt t="90024" x="1828800" y="2705100"/>
          <p14:tracePt t="90040" x="1828800" y="2686050"/>
          <p14:tracePt t="90056" x="1835150" y="2686050"/>
          <p14:tracePt t="90135" x="1835150" y="2679700"/>
          <p14:tracePt t="90334" x="1847850" y="2667000"/>
          <p14:tracePt t="90342" x="1854200" y="2660650"/>
          <p14:tracePt t="90349" x="1911350" y="2628900"/>
          <p14:tracePt t="90359" x="2012950" y="2622550"/>
          <p14:tracePt t="90374" x="2457450" y="2654300"/>
          <p14:tracePt t="90390" x="3505200" y="2800350"/>
          <p14:tracePt t="90407" x="4737100" y="2946400"/>
          <p14:tracePt t="90424" x="6051550" y="3111500"/>
          <p14:tracePt t="90440" x="6515100" y="3175000"/>
          <p14:tracePt t="90457" x="7594600" y="3384550"/>
          <p14:tracePt t="90474" x="8299450" y="3587750"/>
          <p14:tracePt t="90490" x="8826500" y="3778250"/>
          <p14:tracePt t="90507" x="8985250" y="3854450"/>
          <p14:tracePt t="90524" x="9017000" y="3867150"/>
          <p14:tracePt t="90641" x="9029700" y="3873500"/>
          <p14:tracePt t="90648" x="9061450" y="3879850"/>
          <p14:tracePt t="90660" x="9105900" y="3898900"/>
          <p14:tracePt t="90676" x="9232900" y="3937000"/>
          <p14:tracePt t="90691" x="9359900" y="3975100"/>
          <p14:tracePt t="90708" x="9645650" y="4064000"/>
          <p14:tracePt t="90725" x="9906000" y="4152900"/>
          <p14:tracePt t="90741" x="10198100" y="4235450"/>
          <p14:tracePt t="90758" x="10407650" y="4279900"/>
          <p14:tracePt t="90775" x="10521950" y="4298950"/>
          <p14:tracePt t="90791" x="10604500" y="4298950"/>
          <p14:tracePt t="90809" x="10668000" y="4292600"/>
          <p14:tracePt t="90827" x="10731500" y="4267200"/>
          <p14:tracePt t="90899" x="10731500" y="4260850"/>
          <p14:tracePt t="90916" x="10712450" y="4241800"/>
          <p14:tracePt t="90926" x="10668000" y="4191000"/>
          <p14:tracePt t="90941" x="10541000" y="4127500"/>
          <p14:tracePt t="90958" x="9544050" y="3860800"/>
          <p14:tracePt t="90974" x="8356600" y="3752850"/>
          <p14:tracePt t="90991" x="7016750" y="3714750"/>
          <p14:tracePt t="91007" x="5835650" y="3778250"/>
          <p14:tracePt t="91024" x="4972050" y="3898900"/>
          <p14:tracePt t="91041" x="4381500" y="4006850"/>
          <p14:tracePt t="91057" x="4146550" y="4064000"/>
          <p14:tracePt t="91074" x="4013200" y="4102100"/>
          <p14:tracePt t="91091" x="3949700" y="4127500"/>
          <p14:tracePt t="91107" x="3937000" y="4140200"/>
          <p14:tracePt t="91124" x="3917950" y="4152900"/>
          <p14:tracePt t="91141" x="3879850" y="4184650"/>
          <p14:tracePt t="91157" x="3771900" y="4241800"/>
          <p14:tracePt t="91174" x="3632200" y="4273550"/>
          <p14:tracePt t="91191" x="3155950" y="4235450"/>
          <p14:tracePt t="91207" x="2565400" y="4083050"/>
          <p14:tracePt t="91224" x="1682750" y="3879850"/>
          <p14:tracePt t="91241" x="838200" y="3771900"/>
          <p14:tracePt t="91257" x="228600" y="3733800"/>
          <p14:tracePt t="91593" x="6350" y="2921000"/>
          <p14:tracePt t="91601" x="82550" y="2959100"/>
          <p14:tracePt t="91609" x="120650" y="2990850"/>
          <p14:tracePt t="91623" x="196850" y="3028950"/>
          <p14:tracePt t="91640" x="323850" y="3105150"/>
          <p14:tracePt t="91657" x="558800" y="3168650"/>
          <p14:tracePt t="91674" x="679450" y="3175000"/>
          <p14:tracePt t="91690" x="742950" y="3175000"/>
          <p14:tracePt t="91707" x="844550" y="3175000"/>
          <p14:tracePt t="91723" x="914400" y="3162300"/>
          <p14:tracePt t="91740" x="1003300" y="3130550"/>
          <p14:tracePt t="91757" x="1092200" y="3092450"/>
          <p14:tracePt t="91773" x="1200150" y="3048000"/>
          <p14:tracePt t="91790" x="1263650" y="3016250"/>
          <p14:tracePt t="91807" x="1320800" y="2984500"/>
          <p14:tracePt t="91823" x="1327150" y="2978150"/>
          <p14:tracePt t="91840" x="1346200" y="2965450"/>
          <p14:tracePt t="91857" x="1352550" y="2946400"/>
          <p14:tracePt t="91873" x="1365250" y="2927350"/>
          <p14:tracePt t="91890" x="1371600" y="2921000"/>
          <p14:tracePt t="91907" x="1377950" y="2901950"/>
          <p14:tracePt t="91924" x="1390650" y="2882900"/>
          <p14:tracePt t="91940" x="1403350" y="2870200"/>
          <p14:tracePt t="91943" x="1422400" y="2844800"/>
          <p14:tracePt t="91956" x="1447800" y="2819400"/>
          <p14:tracePt t="91974" x="1485900" y="2781300"/>
          <p14:tracePt t="91991" x="1543050" y="2711450"/>
          <p14:tracePt t="92007" x="1555750" y="2698750"/>
          <p14:tracePt t="92023" x="1600200" y="2628900"/>
          <p14:tracePt t="92042" x="1625600" y="2584450"/>
          <p14:tracePt t="92059" x="1638300" y="2552700"/>
          <p14:tracePt t="92073" x="1644650" y="2540000"/>
          <p14:tracePt t="92123" x="1644650" y="2533650"/>
          <p14:tracePt t="92157" x="1651000" y="2533650"/>
          <p14:tracePt t="92173" x="1657350" y="2520950"/>
          <p14:tracePt t="92190" x="1676400" y="2501900"/>
          <p14:tracePt t="92207" x="1689100" y="2470150"/>
          <p14:tracePt t="92223" x="1714500" y="2457450"/>
          <p14:tracePt t="92240" x="1746250" y="2425700"/>
          <p14:tracePt t="92257" x="1790700" y="2387600"/>
          <p14:tracePt t="92274" x="1898650" y="2324100"/>
          <p14:tracePt t="92290" x="1943100" y="2305050"/>
          <p14:tracePt t="92307" x="1968500" y="2286000"/>
          <p14:tracePt t="92324" x="1981200" y="2279650"/>
          <p14:tracePt t="92412" x="1968500" y="2279650"/>
          <p14:tracePt t="92419" x="1949450" y="2273300"/>
          <p14:tracePt t="92427" x="1930400" y="2273300"/>
          <p14:tracePt t="92440" x="1917700" y="2273300"/>
          <p14:tracePt t="92457" x="1885950" y="2266950"/>
          <p14:tracePt t="92474" x="1866900" y="2254250"/>
          <p14:tracePt t="92490" x="1847850" y="2228850"/>
          <p14:tracePt t="92508" x="1822450" y="2197100"/>
          <p14:tracePt t="92523" x="1816100" y="2165350"/>
          <p14:tracePt t="92540" x="1816100" y="2146300"/>
          <p14:tracePt t="92556" x="1816100" y="2127250"/>
          <p14:tracePt t="92558" x="1822450" y="2127250"/>
          <p14:tracePt t="92575" x="1828800" y="2127250"/>
          <p14:tracePt t="92592" x="1835150" y="2127250"/>
          <p14:tracePt t="92678" x="1828800" y="2133600"/>
          <p14:tracePt t="92685" x="1822450" y="2133600"/>
          <p14:tracePt t="92701" x="1816100" y="2139950"/>
          <p14:tracePt t="92774" x="1816100" y="2133600"/>
          <p14:tracePt t="92790" x="1828800" y="2089150"/>
          <p14:tracePt t="92807" x="1841500" y="2070100"/>
          <p14:tracePt t="92824" x="1854200" y="2044700"/>
          <p14:tracePt t="92840" x="1860550" y="2032000"/>
          <p14:tracePt t="92857" x="1860550" y="2019300"/>
          <p14:tracePt t="92874" x="1860550" y="2006600"/>
          <p14:tracePt t="92890" x="1860550" y="1993900"/>
          <p14:tracePt t="92907" x="1854200" y="1987550"/>
          <p14:tracePt t="92924" x="1822450" y="1987550"/>
          <p14:tracePt t="92940" x="1778000" y="1987550"/>
          <p14:tracePt t="92957" x="1701800" y="1993900"/>
          <p14:tracePt t="92974" x="1530350" y="2012950"/>
          <p14:tracePt t="92990" x="1397000" y="2025650"/>
          <p14:tracePt t="93007" x="1270000" y="2038350"/>
          <p14:tracePt t="93023" x="1174750" y="2044700"/>
          <p14:tracePt t="93040" x="1143000" y="2051050"/>
          <p14:tracePt t="93057" x="1130300" y="2051050"/>
          <p14:tracePt t="93168" x="1123950" y="2057400"/>
          <p14:tracePt t="93183" x="1117600" y="2057400"/>
          <p14:tracePt t="93242" x="1117600" y="2063750"/>
          <p14:tracePt t="93330" x="1155700" y="2038350"/>
          <p14:tracePt t="93340" x="1206500" y="2006600"/>
          <p14:tracePt t="93357" x="1409700" y="1936750"/>
          <p14:tracePt t="93374" x="1454150" y="1936750"/>
          <p14:tracePt t="93407" x="1460500" y="1936750"/>
          <p14:tracePt t="93424" x="1460500" y="1943100"/>
          <p14:tracePt t="93440" x="1466850" y="1943100"/>
          <p14:tracePt t="93492" x="1466850" y="1949450"/>
          <p14:tracePt t="93507" x="1435100" y="1968500"/>
          <p14:tracePt t="93524" x="1346200" y="2000250"/>
          <p14:tracePt t="93540" x="1231900" y="2019300"/>
          <p14:tracePt t="93556" x="1104900" y="2038350"/>
          <p14:tracePt t="93574" x="971550" y="2063750"/>
          <p14:tracePt t="93590" x="939800" y="2070100"/>
          <p14:tracePt t="93607" x="933450" y="2070100"/>
          <p14:tracePt t="93640" x="939800" y="2070100"/>
          <p14:tracePt t="93657" x="946150" y="2070100"/>
          <p14:tracePt t="93660" x="952500" y="2070100"/>
          <p14:tracePt t="93673" x="965200" y="2070100"/>
          <p14:tracePt t="93691" x="990600" y="2070100"/>
          <p14:tracePt t="93693" x="996950" y="2070100"/>
          <p14:tracePt t="93708" x="1016000" y="2070100"/>
          <p14:tracePt t="93725" x="1047750" y="2070100"/>
          <p14:tracePt t="93740" x="1073150" y="2070100"/>
          <p14:tracePt t="93758" x="1085850" y="2070100"/>
          <p14:tracePt t="93776" x="1092200" y="2133600"/>
          <p14:tracePt t="93962" x="1098550" y="2127250"/>
          <p14:tracePt t="93969" x="1123950" y="2108200"/>
          <p14:tracePt t="93978" x="1149350" y="2095500"/>
          <p14:tracePt t="93990" x="1187450" y="2082800"/>
          <p14:tracePt t="94007" x="1314450" y="2082800"/>
          <p14:tracePt t="94023" x="1428750" y="2095500"/>
          <p14:tracePt t="94040" x="1543050" y="2133600"/>
          <p14:tracePt t="94044" x="1600200" y="2139950"/>
          <p14:tracePt t="94057" x="1676400" y="2159000"/>
          <p14:tracePt t="94075" x="1695450" y="2165350"/>
          <p14:tracePt t="94090" x="1727200" y="2178050"/>
          <p14:tracePt t="94123" x="1733550" y="2178050"/>
          <p14:tracePt t="94140" x="1733550" y="2184400"/>
          <p14:tracePt t="94156" x="1739900" y="2184400"/>
          <p14:tracePt t="94174" x="1758950" y="2184400"/>
          <p14:tracePt t="94176" x="1771650" y="2184400"/>
          <p14:tracePt t="94190" x="1784350" y="2178050"/>
          <p14:tracePt t="94208" x="1860550" y="2165350"/>
          <p14:tracePt t="94225" x="1955800" y="2165350"/>
          <p14:tracePt t="94242" x="2089150" y="2165350"/>
          <p14:tracePt t="94257" x="2228850" y="2171700"/>
          <p14:tracePt t="94273" x="2336800" y="2190750"/>
          <p14:tracePt t="94290" x="2463800" y="2222500"/>
          <p14:tracePt t="94307" x="2597150" y="2273300"/>
          <p14:tracePt t="94324" x="2667000" y="2286000"/>
          <p14:tracePt t="94340" x="2692400" y="2292350"/>
          <p14:tracePt t="94356" x="2698750" y="2292350"/>
          <p14:tracePt t="94523" x="2692400" y="2292350"/>
          <p14:tracePt t="94540" x="2654300" y="2298700"/>
          <p14:tracePt t="94557" x="2603500" y="2298700"/>
          <p14:tracePt t="94574" x="2540000" y="2305050"/>
          <p14:tracePt t="94590" x="2476500" y="2317750"/>
          <p14:tracePt t="94608" x="2444750" y="2317750"/>
          <p14:tracePt t="94624" x="2413000" y="2317750"/>
          <p14:tracePt t="94640" x="2406650" y="2317750"/>
          <p14:tracePt t="94657" x="2400300" y="2317750"/>
          <p14:tracePt t="94660" x="2393950" y="2317750"/>
          <p14:tracePt t="94764" x="2393950" y="2305050"/>
          <p14:tracePt t="94770" x="2400300" y="2298700"/>
          <p14:tracePt t="94778" x="2400300" y="2286000"/>
          <p14:tracePt t="94790" x="2413000" y="2273300"/>
          <p14:tracePt t="94807" x="2425700" y="2260600"/>
          <p14:tracePt t="94823" x="2432050" y="2254250"/>
          <p14:tracePt t="94840" x="2438400" y="2247900"/>
          <p14:tracePt t="94858" x="2451100" y="2235200"/>
          <p14:tracePt t="94860" x="2451100" y="2228850"/>
          <p14:tracePt t="94891" x="2451100" y="2222500"/>
          <p14:tracePt t="94988" x="2438400" y="2222500"/>
          <p14:tracePt t="94994" x="2432050" y="2222500"/>
          <p14:tracePt t="95007" x="2413000" y="2228850"/>
          <p14:tracePt t="95023" x="2406650" y="2228850"/>
          <p14:tracePt t="95126" x="2419350" y="2222500"/>
          <p14:tracePt t="95140" x="2425700" y="2216150"/>
          <p14:tracePt t="95157" x="2451100" y="2190750"/>
          <p14:tracePt t="95173" x="2463800" y="2178050"/>
          <p14:tracePt t="95190" x="2482850" y="2165350"/>
          <p14:tracePt t="95207" x="2489200" y="2159000"/>
          <p14:tracePt t="95223" x="2501900" y="2152650"/>
          <p14:tracePt t="95240" x="2514600" y="2139950"/>
          <p14:tracePt t="95257" x="2520950" y="2139950"/>
          <p14:tracePt t="95274" x="2533650" y="2127250"/>
          <p14:tracePt t="95292" x="2546350" y="2120900"/>
          <p14:tracePt t="95306" x="2559050" y="2114550"/>
          <p14:tracePt t="95323" x="2571750" y="2101850"/>
          <p14:tracePt t="95340" x="2584450" y="2095500"/>
          <p14:tracePt t="95357" x="2616200" y="2076450"/>
          <p14:tracePt t="95373" x="2628900" y="2070100"/>
          <p14:tracePt t="95390" x="2654300" y="2051050"/>
          <p14:tracePt t="95407" x="2679700" y="2032000"/>
          <p14:tracePt t="95423" x="2711450" y="2006600"/>
          <p14:tracePt t="95440" x="2717800" y="1993900"/>
          <p14:tracePt t="95457" x="2724150" y="1987550"/>
          <p14:tracePt t="95505" x="2730500" y="1987550"/>
          <p14:tracePt t="95600" x="2724150" y="1987550"/>
          <p14:tracePt t="95609" x="2717800" y="1987550"/>
          <p14:tracePt t="95640" x="2711450" y="1987550"/>
          <p14:tracePt t="95938" x="2705100" y="1987550"/>
          <p14:tracePt t="95978" x="2698750" y="1993900"/>
          <p14:tracePt t="95994" x="2692400" y="1993900"/>
          <p14:tracePt t="96023" x="2686050" y="2000250"/>
          <p14:tracePt t="96043" x="2673350" y="2006600"/>
          <p14:tracePt t="96058" x="2667000" y="2006600"/>
          <p14:tracePt t="96074" x="2647950" y="2019300"/>
          <p14:tracePt t="96090" x="2635250" y="2025650"/>
          <p14:tracePt t="96107" x="2622550" y="2032000"/>
          <p14:tracePt t="96123" x="2603500" y="2038350"/>
          <p14:tracePt t="96140" x="2584450" y="2044700"/>
          <p14:tracePt t="96157" x="2571750" y="2057400"/>
          <p14:tracePt t="96173" x="2559050" y="2063750"/>
          <p14:tracePt t="96190" x="2540000" y="2070100"/>
          <p14:tracePt t="96207" x="2533650" y="2076450"/>
          <p14:tracePt t="96224" x="2527300" y="2082800"/>
          <p14:tracePt t="96240" x="2514600" y="2089150"/>
          <p14:tracePt t="96257" x="2514600" y="2095500"/>
          <p14:tracePt t="96290" x="2508250" y="2101850"/>
          <p14:tracePt t="96323" x="2501900" y="2108200"/>
          <p14:tracePt t="96357" x="2501900" y="2114550"/>
          <p14:tracePt t="96373" x="2501900" y="2120900"/>
          <p14:tracePt t="96390" x="2495550" y="2120900"/>
          <p14:tracePt t="96541" x="2514600" y="2114550"/>
          <p14:tracePt t="96549" x="2533650" y="2101850"/>
          <p14:tracePt t="96557" x="2546350" y="2095500"/>
          <p14:tracePt t="96590" x="2546350" y="2089150"/>
          <p14:tracePt t="96606" x="2571750" y="2076450"/>
          <p14:tracePt t="96623" x="2578100" y="2070100"/>
          <p14:tracePt t="96640" x="2584450" y="2070100"/>
          <p14:tracePt t="96657" x="2590800" y="2063750"/>
          <p14:tracePt t="96673" x="2590800" y="2057400"/>
          <p14:tracePt t="96690" x="2597150" y="2057400"/>
          <p14:tracePt t="96740" x="2603500" y="2057400"/>
          <p14:tracePt t="96757" x="2616200" y="2051050"/>
          <p14:tracePt t="96774" x="2622550" y="2051050"/>
          <p14:tracePt t="96790" x="2635250" y="2044700"/>
          <p14:tracePt t="96807" x="2647950" y="2044700"/>
          <p14:tracePt t="96824" x="2686050" y="2044700"/>
          <p14:tracePt t="96840" x="2724150" y="2044700"/>
          <p14:tracePt t="96857" x="2774950" y="2044700"/>
          <p14:tracePt t="96874" x="2806700" y="2044700"/>
          <p14:tracePt t="96890" x="2819400" y="2044700"/>
          <p14:tracePt t="96907" x="2825750" y="2044700"/>
          <p14:tracePt t="97042" x="2813050" y="2051050"/>
          <p14:tracePt t="97049" x="2774950" y="2070100"/>
          <p14:tracePt t="97059" x="2762250" y="2082800"/>
          <p14:tracePt t="97073" x="2730500" y="2089150"/>
          <p14:tracePt t="97090" x="2717800" y="2101850"/>
          <p14:tracePt t="97107" x="2711450" y="2101850"/>
          <p14:tracePt t="97124" x="2705100" y="2108200"/>
          <p14:tracePt t="97263" x="2698750" y="2120900"/>
          <p14:tracePt t="97275" x="2686050" y="2133600"/>
          <p14:tracePt t="97286" x="2647950" y="2247900"/>
          <p14:tracePt t="97294" x="2616200" y="2324100"/>
          <p14:tracePt t="97308" x="2584450" y="2387600"/>
          <p14:tracePt t="97324" x="2432050" y="2609850"/>
          <p14:tracePt t="97341" x="2349500" y="2698750"/>
          <p14:tracePt t="97358" x="2279650" y="2755900"/>
          <p14:tracePt t="97374" x="2266950" y="2774950"/>
          <p14:tracePt t="97390" x="2260600" y="2774950"/>
          <p14:tracePt t="97472" x="2260600" y="2743200"/>
          <p14:tracePt t="97477" x="2254250" y="2692400"/>
          <p14:tracePt t="97491" x="2247900" y="2660650"/>
          <p14:tracePt t="97507" x="2228850" y="2609850"/>
          <p14:tracePt t="97524" x="2216150" y="2565400"/>
          <p14:tracePt t="97541" x="2209800" y="2533650"/>
          <p14:tracePt t="97546" x="2203450" y="2520950"/>
          <p14:tracePt t="97558" x="2197100" y="2508250"/>
          <p14:tracePt t="97574" x="2152650" y="2489200"/>
          <p14:tracePt t="97591" x="2108200" y="2482850"/>
          <p14:tracePt t="97608" x="2063750" y="2482850"/>
          <p14:tracePt t="97624" x="1955800" y="2495550"/>
          <p14:tracePt t="97641" x="1860550" y="2527300"/>
          <p14:tracePt t="97661" x="1739900" y="2584450"/>
          <p14:tracePt t="97677" x="1657350" y="2641600"/>
          <p14:tracePt t="97694" x="1593850" y="2705100"/>
          <p14:tracePt t="97707" x="1543050" y="2794000"/>
          <p14:tracePt t="97724" x="1517650" y="2876550"/>
          <p14:tracePt t="97741" x="1517650" y="3028950"/>
          <p14:tracePt t="97758" x="1568450" y="3162300"/>
          <p14:tracePt t="97774" x="1695450" y="3321050"/>
          <p14:tracePt t="97791" x="1822450" y="3403600"/>
          <p14:tracePt t="97807" x="1993900" y="3441700"/>
          <p14:tracePt t="97824" x="2114550" y="3441700"/>
          <p14:tracePt t="97841" x="2260600" y="3441700"/>
          <p14:tracePt t="97857" x="2343150" y="3403600"/>
          <p14:tracePt t="97874" x="2374900" y="3378200"/>
          <p14:tracePt t="97891" x="2381250" y="3289300"/>
          <p14:tracePt t="97910" x="2349500" y="3181350"/>
          <p14:tracePt t="97927" x="2120900" y="2933700"/>
          <p14:tracePt t="97941" x="1905000" y="2774950"/>
          <p14:tracePt t="97958" x="1657350" y="2647950"/>
          <p14:tracePt t="97974" x="1485900" y="2571750"/>
          <p14:tracePt t="97991" x="1403350" y="2533650"/>
          <p14:tracePt t="98007" x="1384300" y="2527300"/>
          <p14:tracePt t="98043" x="1390650" y="2527300"/>
          <p14:tracePt t="98057" x="1409700" y="2527300"/>
          <p14:tracePt t="98074" x="1435100" y="2527300"/>
          <p14:tracePt t="98091" x="1492250" y="2546350"/>
          <p14:tracePt t="98107" x="1543050" y="2578100"/>
          <p14:tracePt t="98124" x="1619250" y="2622550"/>
          <p14:tracePt t="98141" x="1758950" y="2686050"/>
          <p14:tracePt t="98158" x="1885950" y="2724150"/>
          <p14:tracePt t="98174" x="2038350" y="2749550"/>
          <p14:tracePt t="98179" x="2120900" y="2755900"/>
          <p14:tracePt t="98191" x="2152650" y="2755900"/>
          <p14:tracePt t="98207" x="2305050" y="2755900"/>
          <p14:tracePt t="98224" x="2362200" y="2755900"/>
          <p14:tracePt t="98241" x="2400300" y="2755900"/>
          <p14:tracePt t="98292" x="2406650" y="2755900"/>
          <p14:tracePt t="98324" x="2413000" y="2743200"/>
          <p14:tracePt t="98341" x="2419350" y="2705100"/>
          <p14:tracePt t="98357" x="2419350" y="2660650"/>
          <p14:tracePt t="98374" x="2419350" y="2603500"/>
          <p14:tracePt t="98393" x="2374900" y="2527300"/>
          <p14:tracePt t="98396" x="2336800" y="2476500"/>
          <p14:tracePt t="98407" x="2305050" y="2451100"/>
          <p14:tracePt t="98424" x="2222500" y="2374900"/>
          <p14:tracePt t="98441" x="2133600" y="2324100"/>
          <p14:tracePt t="98443" x="2095500" y="2311400"/>
          <p14:tracePt t="98457" x="2063750" y="2292350"/>
          <p14:tracePt t="98474" x="2038350" y="2279650"/>
          <p14:tracePt t="98492" x="2019300" y="2273300"/>
          <p14:tracePt t="98507" x="2012950" y="2273300"/>
          <p14:tracePt t="98524" x="2000250" y="2273300"/>
          <p14:tracePt t="98541" x="1987550" y="2273300"/>
          <p14:tracePt t="98559" x="1962150" y="2292350"/>
          <p14:tracePt t="98574" x="1930400" y="2311400"/>
          <p14:tracePt t="98591" x="1898650" y="2336800"/>
          <p14:tracePt t="98607" x="1866900" y="2362200"/>
          <p14:tracePt t="98624" x="1835150" y="2387600"/>
          <p14:tracePt t="98641" x="1816100" y="2406650"/>
          <p14:tracePt t="98645" x="1803400" y="2419350"/>
          <p14:tracePt t="98657" x="1790700" y="2425700"/>
          <p14:tracePt t="98674" x="1784350" y="2444750"/>
          <p14:tracePt t="98691" x="1771650" y="2451100"/>
          <p14:tracePt t="98708" x="1752600" y="2470150"/>
          <p14:tracePt t="98711" x="1746250" y="2482850"/>
          <p14:tracePt t="98724" x="1720850" y="2508250"/>
          <p14:tracePt t="98741" x="1708150" y="2520950"/>
          <p14:tracePt t="98758" x="1657350" y="2578100"/>
          <p14:tracePt t="98774" x="1625600" y="2616200"/>
          <p14:tracePt t="98791" x="1593850" y="2667000"/>
          <p14:tracePt t="98808" x="1568450" y="2717800"/>
          <p14:tracePt t="98824" x="1549400" y="2762250"/>
          <p14:tracePt t="98841" x="1543050" y="2787650"/>
          <p14:tracePt t="98857" x="1536700" y="2806700"/>
          <p14:tracePt t="98874" x="1536700" y="2825750"/>
          <p14:tracePt t="98891" x="1536700" y="2838450"/>
          <p14:tracePt t="98924" x="1536700" y="2851150"/>
          <p14:tracePt t="98941" x="1536700" y="2857500"/>
          <p14:tracePt t="98958" x="1536700" y="2863850"/>
          <p14:tracePt t="98974" x="1536700" y="2870200"/>
          <p14:tracePt t="98991" x="1536700" y="2876550"/>
          <p14:tracePt t="99201" x="1549400" y="2876550"/>
          <p14:tracePt t="99208" x="1555750" y="2870200"/>
          <p14:tracePt t="99216" x="1574800" y="2857500"/>
          <p14:tracePt t="99225" x="1587500" y="2851150"/>
          <p14:tracePt t="99241" x="1600200" y="2844800"/>
          <p14:tracePt t="99257" x="1670050" y="2819400"/>
          <p14:tracePt t="99274" x="1746250" y="2800350"/>
          <p14:tracePt t="99291" x="1879600" y="2787650"/>
          <p14:tracePt t="99308" x="1993900" y="2781300"/>
          <p14:tracePt t="99311" x="2032000" y="2781300"/>
          <p14:tracePt t="99324" x="2114550" y="2781300"/>
          <p14:tracePt t="99341" x="2165350" y="2781300"/>
          <p14:tracePt t="99357" x="2197100" y="2781300"/>
          <p14:tracePt t="99374" x="2203450" y="2781300"/>
          <p14:tracePt t="99391" x="2209800" y="2781300"/>
          <p14:tracePt t="99424" x="2209800" y="2787650"/>
          <p14:tracePt t="99441" x="2190750" y="2800350"/>
          <p14:tracePt t="99457" x="2171700" y="2819400"/>
          <p14:tracePt t="99461" x="2165350" y="2819400"/>
          <p14:tracePt t="99474" x="2152650" y="2825750"/>
          <p14:tracePt t="99507" x="2171700" y="2819400"/>
          <p14:tracePt t="99524" x="2228850" y="2736850"/>
          <p14:tracePt t="99541" x="2330450" y="2635250"/>
          <p14:tracePt t="99558" x="2406650" y="2590800"/>
          <p14:tracePt t="99573" x="2476500" y="2565400"/>
          <p14:tracePt t="99845" x="2489200" y="2559050"/>
          <p14:tracePt t="99860" x="2482850" y="2571750"/>
          <p14:tracePt t="99873" x="2457450" y="2597150"/>
          <p14:tracePt t="99890" x="2419350" y="2647950"/>
          <p14:tracePt t="99907" x="2393950" y="2711450"/>
          <p14:tracePt t="99923" x="2349500" y="2774950"/>
          <p14:tracePt t="99940" x="2330450" y="2787650"/>
          <p14:tracePt t="99957" x="2305050" y="2806700"/>
          <p14:tracePt t="99974" x="2254250" y="2819400"/>
          <p14:tracePt t="99990" x="2216150" y="2832100"/>
          <p14:tracePt t="100007" x="2171700" y="2832100"/>
          <p14:tracePt t="100024" x="2114550" y="2825750"/>
          <p14:tracePt t="100040" x="2044700" y="2794000"/>
          <p14:tracePt t="100057" x="1981200" y="2743200"/>
          <p14:tracePt t="100074" x="1911350" y="2667000"/>
          <p14:tracePt t="100090" x="1873250" y="2622550"/>
          <p14:tracePt t="100107" x="1809750" y="2540000"/>
          <p14:tracePt t="100123" x="1746250" y="2489200"/>
          <p14:tracePt t="100140" x="1657350" y="2444750"/>
          <p14:tracePt t="100157" x="1606550" y="2432050"/>
          <p14:tracePt t="100174" x="1574800" y="2425700"/>
          <p14:tracePt t="100192" x="1562100" y="2425700"/>
          <p14:tracePt t="100207" x="1524000" y="2451100"/>
          <p14:tracePt t="100224" x="1479550" y="2520950"/>
          <p14:tracePt t="100240" x="1435100" y="2609850"/>
          <p14:tracePt t="100257" x="1377950" y="2749550"/>
          <p14:tracePt t="100274" x="1339850" y="2908300"/>
          <p14:tracePt t="100290" x="1339850" y="2946400"/>
          <p14:tracePt t="100307" x="1352550" y="3060700"/>
          <p14:tracePt t="100323" x="1416050" y="3162300"/>
          <p14:tracePt t="100340" x="1517650" y="3238500"/>
          <p14:tracePt t="100357" x="1581150" y="3263900"/>
          <p14:tracePt t="100374" x="1638300" y="3276600"/>
          <p14:tracePt t="100390" x="1689100" y="3276600"/>
          <p14:tracePt t="100407" x="1733550" y="3263900"/>
          <p14:tracePt t="100424" x="1790700" y="3213100"/>
          <p14:tracePt t="100440" x="1847850" y="3149600"/>
          <p14:tracePt t="100457" x="1885950" y="3060700"/>
          <p14:tracePt t="100474" x="1917700" y="2914650"/>
          <p14:tracePt t="100490" x="1924050" y="2838450"/>
          <p14:tracePt t="100508" x="1924050" y="2794000"/>
          <p14:tracePt t="100524" x="1866900" y="2749550"/>
          <p14:tracePt t="100540" x="1790700" y="2743200"/>
          <p14:tracePt t="100557" x="1714500" y="2743200"/>
          <p14:tracePt t="100574" x="1682750" y="2762250"/>
          <p14:tracePt t="100590" x="1657350" y="2794000"/>
          <p14:tracePt t="100607" x="1638300" y="2882900"/>
          <p14:tracePt t="100624" x="1631950" y="3003550"/>
          <p14:tracePt t="100640" x="1644650" y="3086100"/>
          <p14:tracePt t="100657" x="1695450" y="3175000"/>
          <p14:tracePt t="100675" x="1809750" y="3244850"/>
          <p14:tracePt t="100690" x="1936750" y="3282950"/>
          <p14:tracePt t="100707" x="2032000" y="3295650"/>
          <p14:tracePt t="100710" x="2070100" y="3295650"/>
          <p14:tracePt t="100723" x="2139950" y="3295650"/>
          <p14:tracePt t="100740" x="2216150" y="3295650"/>
          <p14:tracePt t="100741" x="2241550" y="3289300"/>
          <p14:tracePt t="100758" x="2279650" y="3263900"/>
          <p14:tracePt t="100773" x="2298700" y="3251200"/>
          <p14:tracePt t="100823" x="2298700" y="3232150"/>
          <p14:tracePt t="100840" x="2266950" y="3219450"/>
          <p14:tracePt t="100858" x="2222500" y="3206750"/>
          <p14:tracePt t="100873" x="2178050" y="3200400"/>
          <p14:tracePt t="100891" x="2120900" y="3200400"/>
          <p14:tracePt t="100907" x="2101850" y="3200400"/>
          <p14:tracePt t="100923" x="2089150" y="3200400"/>
          <p14:tracePt t="100940" x="2076450" y="3213100"/>
          <p14:tracePt t="100957" x="2070100" y="3213100"/>
          <p14:tracePt t="100973" x="2070100" y="3219450"/>
          <p14:tracePt t="103213" x="2082800" y="3219450"/>
          <p14:tracePt t="103221" x="2089150" y="3206750"/>
          <p14:tracePt t="103229" x="2095500" y="3200400"/>
          <p14:tracePt t="103245" x="2095500" y="3206750"/>
          <p14:tracePt t="103256" x="2089150" y="3232150"/>
          <p14:tracePt t="103579" x="2089150" y="3219450"/>
          <p14:tracePt t="103589" x="2095500" y="3219450"/>
          <p14:tracePt t="103607" x="2108200" y="3213100"/>
          <p14:tracePt t="103624" x="2108200" y="3206750"/>
          <p14:tracePt t="103657" x="2108200" y="3213100"/>
          <p14:tracePt t="103674" x="2108200" y="3225800"/>
          <p14:tracePt t="103690" x="2095500" y="3232150"/>
          <p14:tracePt t="103707" x="2051050" y="3232150"/>
          <p14:tracePt t="103724" x="2019300" y="3232150"/>
          <p14:tracePt t="103740" x="2006600" y="3232150"/>
          <p14:tracePt t="103757" x="2000250" y="3238500"/>
          <p14:tracePt t="103825" x="2000250" y="3244850"/>
          <p14:tracePt t="103880" x="1993900" y="3244850"/>
          <p14:tracePt t="103890" x="1974850" y="3238500"/>
          <p14:tracePt t="103907" x="1949450" y="3206750"/>
          <p14:tracePt t="103924" x="1885950" y="3149600"/>
          <p14:tracePt t="103940" x="1803400" y="3086100"/>
          <p14:tracePt t="103956" x="1612900" y="2997200"/>
          <p14:tracePt t="103959" x="1504950" y="2959100"/>
          <p14:tracePt t="103973" x="1422400" y="2946400"/>
          <p14:tracePt t="103990" x="1257300" y="2908300"/>
          <p14:tracePt t="103992" x="1206500" y="2901950"/>
          <p14:tracePt t="104006" x="1085850" y="2870200"/>
          <p14:tracePt t="104025" x="1022350" y="2857500"/>
          <p14:tracePt t="104040" x="996950" y="2844800"/>
          <p14:tracePt t="104138" x="996950" y="2863850"/>
          <p14:tracePt t="104143" x="1003300" y="2901950"/>
          <p14:tracePt t="104157" x="1022350" y="2965450"/>
          <p14:tracePt t="104173" x="1079500" y="3086100"/>
          <p14:tracePt t="104190" x="1174750" y="3225800"/>
          <p14:tracePt t="104207" x="1263650" y="3340100"/>
          <p14:tracePt t="104223" x="1327150" y="3416300"/>
          <p14:tracePt t="104240" x="1403350" y="3492500"/>
          <p14:tracePt t="104257" x="1485900" y="3562350"/>
          <p14:tracePt t="104274" x="1536700" y="3587750"/>
          <p14:tracePt t="104291" x="1568450" y="3600450"/>
          <p14:tracePt t="104306" x="1581150" y="3606800"/>
          <p14:tracePt t="104359" x="1612900" y="3448050"/>
          <p14:tracePt t="104375" x="1625600" y="3276600"/>
          <p14:tracePt t="104392" x="1644650" y="3130550"/>
          <p14:tracePt t="104409" x="1644650" y="3092450"/>
          <p14:tracePt t="104425" x="1651000" y="3060700"/>
          <p14:tracePt t="104442" x="1657350" y="3041650"/>
          <p14:tracePt t="104459" x="1663700" y="3041650"/>
          <p14:tracePt t="104475" x="1676400" y="3035300"/>
          <p14:tracePt t="104481" x="1689100" y="3035300"/>
          <p14:tracePt t="104491" x="1695450" y="3035300"/>
          <p14:tracePt t="104495" x="1701800" y="3048000"/>
          <p14:tracePt t="104510" x="1701800" y="3105150"/>
          <p14:tracePt t="104524" x="1701800" y="3143250"/>
          <p14:tracePt t="104541" x="1701800" y="3263900"/>
          <p14:tracePt t="104558" x="1701800" y="3359150"/>
          <p14:tracePt t="104574" x="1714500" y="3422650"/>
          <p14:tracePt t="104591" x="1739900" y="3454400"/>
          <p14:tracePt t="104608" x="1778000" y="3473450"/>
          <p14:tracePt t="104624" x="1803400" y="3473450"/>
          <p14:tracePt t="104641" x="1835150" y="3473450"/>
          <p14:tracePt t="104658" x="1841500" y="3467100"/>
          <p14:tracePt t="104674" x="1854200" y="3460750"/>
          <p14:tracePt t="104692" x="1885950" y="3403600"/>
          <p14:tracePt t="104709" x="1898650" y="3333750"/>
          <p14:tracePt t="104726" x="1885950" y="3257550"/>
          <p14:tracePt t="104741" x="1828800" y="3181350"/>
          <p14:tracePt t="104758" x="1765300" y="3117850"/>
          <p14:tracePt t="104774" x="1701800" y="3067050"/>
          <p14:tracePt t="104791" x="1676400" y="3054350"/>
          <p14:tracePt t="104808" x="1651000" y="3048000"/>
          <p14:tracePt t="104824" x="1631950" y="3041650"/>
          <p14:tracePt t="104841" x="1625600" y="3041650"/>
          <p14:tracePt t="105027" x="1625600" y="3035300"/>
          <p14:tracePt t="105042" x="1638300" y="3016250"/>
          <p14:tracePt t="105047" x="1657350" y="2997200"/>
          <p14:tracePt t="105056" x="1663700" y="2990850"/>
          <p14:tracePt t="105075" x="1670050" y="2990850"/>
          <p14:tracePt t="105090" x="1676400" y="2990850"/>
          <p14:tracePt t="105129" x="1670050" y="2990850"/>
          <p14:tracePt t="105136" x="1663700" y="2997200"/>
          <p14:tracePt t="105144" x="1651000" y="2997200"/>
          <p14:tracePt t="105157" x="1644650" y="2997200"/>
          <p14:tracePt t="105174" x="1612900" y="2997200"/>
          <p14:tracePt t="105177" x="1600200" y="2990850"/>
          <p14:tracePt t="105191" x="1574800" y="2971800"/>
          <p14:tracePt t="105208" x="1473200" y="2895600"/>
          <p14:tracePt t="105224" x="1416050" y="2844800"/>
          <p14:tracePt t="105241" x="1384300" y="2813050"/>
          <p14:tracePt t="105257" x="1352550" y="2794000"/>
          <p14:tracePt t="105274" x="1327150" y="2774950"/>
          <p14:tracePt t="105291" x="1308100" y="2762250"/>
          <p14:tracePt t="105307" x="1295400" y="2755900"/>
          <p14:tracePt t="105358" x="1301750" y="2743200"/>
          <p14:tracePt t="105376" x="1308100" y="2736850"/>
          <p14:tracePt t="105393" x="1327150" y="2724150"/>
          <p14:tracePt t="105407" x="1365250" y="2717800"/>
          <p14:tracePt t="105424" x="1466850" y="2717800"/>
          <p14:tracePt t="105440" x="1555750" y="2717800"/>
          <p14:tracePt t="105457" x="1682750" y="2762250"/>
          <p14:tracePt t="105474" x="1790700" y="2844800"/>
          <p14:tracePt t="105491" x="1892300" y="2940050"/>
          <p14:tracePt t="105507" x="1993900" y="3067050"/>
          <p14:tracePt t="105524" x="2101850" y="3213100"/>
          <p14:tracePt t="105541" x="2165350" y="3282950"/>
          <p14:tracePt t="105558" x="2216150" y="3302000"/>
          <p14:tracePt t="105591" x="2235200" y="3295650"/>
          <p14:tracePt t="105607" x="2260600" y="3251200"/>
          <p14:tracePt t="105624" x="2324100" y="3143250"/>
          <p14:tracePt t="105640" x="2489200" y="2933700"/>
          <p14:tracePt t="105657" x="2692400" y="2673350"/>
          <p14:tracePt t="105674" x="2946400" y="2349500"/>
          <p14:tracePt t="105690" x="3035300" y="2222500"/>
          <p14:tracePt t="105708" x="3086100" y="2108200"/>
          <p14:tracePt t="105724" x="3086100" y="2095500"/>
          <p14:tracePt t="105741" x="3073400" y="2095500"/>
          <p14:tracePt t="105757" x="3041650" y="2120900"/>
          <p14:tracePt t="105774" x="2908300" y="2254250"/>
          <p14:tracePt t="105791" x="2768600" y="2406650"/>
          <p14:tracePt t="105807" x="2641600" y="2533650"/>
          <p14:tracePt t="105825" x="2413000" y="2743200"/>
          <p14:tracePt t="105842" x="2216150" y="2927350"/>
          <p14:tracePt t="105845" x="2190750" y="2952750"/>
          <p14:tracePt t="105857" x="2146300" y="2984500"/>
          <p14:tracePt t="105875" x="2133600" y="2990850"/>
          <p14:tracePt t="105890" x="2120900" y="2990850"/>
          <p14:tracePt t="105907" x="2114550" y="2940050"/>
          <p14:tracePt t="105924" x="2114550" y="2908300"/>
          <p14:tracePt t="105940" x="2089150" y="2825750"/>
          <p14:tracePt t="105958" x="2057400" y="2768600"/>
          <p14:tracePt t="105975" x="2032000" y="2736850"/>
          <p14:tracePt t="105990" x="2000250" y="2711450"/>
          <p14:tracePt t="106007" x="1987550" y="2711450"/>
          <p14:tracePt t="106023" x="1981200" y="2711450"/>
          <p14:tracePt t="106040" x="1962150" y="2730500"/>
          <p14:tracePt t="106056" x="1917700" y="2819400"/>
          <p14:tracePt t="106074" x="1866900" y="2901950"/>
          <p14:tracePt t="106090" x="1822450" y="2971800"/>
          <p14:tracePt t="106107" x="1752600" y="3092450"/>
          <p14:tracePt t="106123" x="1720850" y="3187700"/>
          <p14:tracePt t="106140" x="1714500" y="3276600"/>
          <p14:tracePt t="106157" x="1727200" y="3321050"/>
          <p14:tracePt t="106174" x="1752600" y="3346450"/>
          <p14:tracePt t="106190" x="1771650" y="3346450"/>
          <p14:tracePt t="106207" x="1835150" y="3321050"/>
          <p14:tracePt t="106224" x="1924050" y="3257550"/>
          <p14:tracePt t="106240" x="1968500" y="3213100"/>
          <p14:tracePt t="106257" x="2032000" y="3130550"/>
          <p14:tracePt t="106275" x="2044700" y="3054350"/>
          <p14:tracePt t="106290" x="2044700" y="2971800"/>
          <p14:tracePt t="106307" x="2006600" y="2901950"/>
          <p14:tracePt t="106325" x="1930400" y="2870200"/>
          <p14:tracePt t="106326" x="1885950" y="2863850"/>
          <p14:tracePt t="106340" x="1847850" y="2863850"/>
          <p14:tracePt t="106357" x="1771650" y="2870200"/>
          <p14:tracePt t="106373" x="1727200" y="2921000"/>
          <p14:tracePt t="106390" x="1689100" y="2997200"/>
          <p14:tracePt t="106392" x="1689100" y="3041650"/>
          <p14:tracePt t="106406" x="1695450" y="3105150"/>
          <p14:tracePt t="106424" x="1758950" y="3155950"/>
          <p14:tracePt t="106441" x="1879600" y="3181350"/>
          <p14:tracePt t="106458" x="2165350" y="3181350"/>
          <p14:tracePt t="106473" x="2565400" y="3111500"/>
          <p14:tracePt t="106490" x="2895600" y="3022600"/>
          <p14:tracePt t="106507" x="3060700" y="2965450"/>
          <p14:tracePt t="106524" x="3162300" y="2914650"/>
          <p14:tracePt t="106540" x="3168650" y="2908300"/>
          <p14:tracePt t="106574" x="3155950" y="2908300"/>
          <p14:tracePt t="106590" x="3073400" y="2908300"/>
          <p14:tracePt t="106607" x="2952750" y="2908300"/>
          <p14:tracePt t="106623" x="2768600" y="2933700"/>
          <p14:tracePt t="106640" x="2609850" y="2971800"/>
          <p14:tracePt t="106657" x="2527300" y="3016250"/>
          <p14:tracePt t="106932" x="2527300" y="3009900"/>
          <p14:tracePt t="106947" x="2520950" y="3009900"/>
          <p14:tracePt t="106958" x="2501900" y="3009900"/>
          <p14:tracePt t="106973" x="2476500" y="3016250"/>
          <p14:tracePt t="106990" x="2457450" y="3048000"/>
          <p14:tracePt t="107006" x="2438400" y="3098800"/>
          <p14:tracePt t="107023" x="2419350" y="3143250"/>
          <p14:tracePt t="107040" x="2393950" y="3194050"/>
          <p14:tracePt t="107057" x="2355850" y="3263900"/>
          <p14:tracePt t="107061" x="2317750" y="3321050"/>
          <p14:tracePt t="107073" x="2305050" y="3346450"/>
          <p14:tracePt t="107090" x="2216150" y="3467100"/>
          <p14:tracePt t="107108" x="2089150" y="3619500"/>
          <p14:tracePt t="107123" x="1993900" y="3727450"/>
          <p14:tracePt t="107140" x="1949450" y="3765550"/>
          <p14:tracePt t="107157" x="1917700" y="3790950"/>
          <p14:tracePt t="107173" x="1917700" y="3797300"/>
          <p14:tracePt t="107246" x="1930400" y="3797300"/>
          <p14:tracePt t="107253" x="1955800" y="3797300"/>
          <p14:tracePt t="107260" x="1968500" y="3797300"/>
          <p14:tracePt t="107273" x="1993900" y="3803650"/>
          <p14:tracePt t="107290" x="2057400" y="3841750"/>
          <p14:tracePt t="107307" x="2114550" y="3905250"/>
          <p14:tracePt t="107323" x="2159000" y="3981450"/>
          <p14:tracePt t="107340" x="2216150" y="4083050"/>
          <p14:tracePt t="107358" x="2260600" y="4222750"/>
          <p14:tracePt t="107374" x="2374900" y="4572000"/>
          <p14:tracePt t="107390" x="2546350" y="5035550"/>
          <p14:tracePt t="107406" x="2806700" y="5575300"/>
          <p14:tracePt t="107423" x="3130550" y="5962650"/>
          <p14:tracePt t="107440" x="3568700" y="6184900"/>
          <p14:tracePt t="107457" x="4070350" y="6197600"/>
          <p14:tracePt t="107473" x="4921250" y="6051550"/>
          <p14:tracePt t="107490" x="5308600" y="5994400"/>
          <p14:tracePt t="107507" x="5734050" y="5899150"/>
          <p14:tracePt t="107696" x="5734050" y="5873750"/>
          <p14:tracePt t="107706" x="5734050" y="5803900"/>
          <p14:tracePt t="107725" x="5765800" y="5588000"/>
          <p14:tracePt t="107742" x="5842000" y="5467350"/>
          <p14:tracePt t="107757" x="5962650" y="5384800"/>
          <p14:tracePt t="107773" x="6292850" y="5257800"/>
          <p14:tracePt t="107791" x="7061200" y="5099050"/>
          <p14:tracePt t="107807" x="7423150" y="5022850"/>
          <p14:tracePt t="107823" x="7823200" y="4953000"/>
          <p14:tracePt t="107840" x="8274050" y="4838700"/>
          <p14:tracePt t="107857" x="8756650" y="4705350"/>
          <p14:tracePt t="107873" x="9010650" y="4584700"/>
          <p14:tracePt t="107890" x="9290050" y="4400550"/>
          <p14:tracePt t="107907" x="9582150" y="4178300"/>
          <p14:tracePt t="107924" x="9747250" y="4025900"/>
          <p14:tracePt t="107941" x="9906000" y="3905250"/>
          <p14:tracePt t="107957" x="10020300" y="3810000"/>
          <p14:tracePt t="107976" x="10140950" y="3702050"/>
          <p14:tracePt t="107990" x="10236200" y="3625850"/>
          <p14:tracePt t="108006" x="10344150" y="3543300"/>
          <p14:tracePt t="108024" x="10464800" y="3473450"/>
          <p14:tracePt t="108041" x="10591800" y="3409950"/>
          <p14:tracePt t="108059" x="10642600" y="3390900"/>
          <p14:tracePt t="108073" x="10655300" y="3384550"/>
          <p14:tracePt t="108316" x="10668000" y="3384550"/>
          <p14:tracePt t="108323" x="10693400" y="3429000"/>
          <p14:tracePt t="108342" x="10750550" y="3479800"/>
          <p14:tracePt t="108357" x="10795000" y="3511550"/>
          <p14:tracePt t="108374" x="10826750" y="3543300"/>
          <p14:tracePt t="108390" x="10864850" y="3568700"/>
          <p14:tracePt t="108407" x="10890250" y="3594100"/>
          <p14:tracePt t="108423" x="10928350" y="3613150"/>
          <p14:tracePt t="108440" x="10941050" y="3613150"/>
          <p14:tracePt t="108457" x="10953750" y="3606800"/>
          <p14:tracePt t="108473" x="10972800" y="3594100"/>
          <p14:tracePt t="108490" x="10991850" y="3581400"/>
          <p14:tracePt t="108507" x="10998200" y="3568700"/>
          <p14:tracePt t="108523" x="11010900" y="3556000"/>
          <p14:tracePt t="108526" x="11017250" y="3549650"/>
          <p14:tracePt t="108540" x="11023600" y="3549650"/>
          <p14:tracePt t="108558" x="11042650" y="3536950"/>
          <p14:tracePt t="108573" x="11061700" y="3536950"/>
          <p14:tracePt t="108590" x="11087100" y="3536950"/>
          <p14:tracePt t="108607" x="11112500" y="3568700"/>
          <p14:tracePt t="108623" x="11144250" y="3619500"/>
          <p14:tracePt t="108640" x="11169650" y="3670300"/>
          <p14:tracePt t="108658" x="11226800" y="3759200"/>
          <p14:tracePt t="108675" x="11245850" y="3790950"/>
          <p14:tracePt t="108692" x="11258550" y="3816350"/>
          <p14:tracePt t="108709" x="11264900" y="3829050"/>
          <p14:tracePt t="108724" x="11264900" y="3841750"/>
          <p14:tracePt t="108740" x="11258550" y="3860800"/>
          <p14:tracePt t="108758" x="11214100" y="3886200"/>
          <p14:tracePt t="108773" x="11118850" y="3930650"/>
          <p14:tracePt t="108790" x="11017250" y="3987800"/>
          <p14:tracePt t="108791" x="10934700" y="4013200"/>
          <p14:tracePt t="108807" x="10896600" y="4032250"/>
          <p14:tracePt t="108824" x="10826750" y="4083050"/>
          <p14:tracePt t="108970" x="10826750" y="4076700"/>
          <p14:tracePt t="108974" x="10826750" y="4057650"/>
          <p14:tracePt t="108990" x="10826750" y="4038600"/>
          <p14:tracePt t="109008" x="10839450" y="4000500"/>
          <p14:tracePt t="109023" x="10852150" y="4000500"/>
          <p14:tracePt t="109041" x="10858500" y="4013200"/>
          <p14:tracePt t="109059" x="10871200" y="4057650"/>
          <p14:tracePt t="109075" x="10871200" y="4102100"/>
          <p14:tracePt t="109092" x="10877550" y="4165600"/>
          <p14:tracePt t="109108" x="10877550" y="4197350"/>
          <p14:tracePt t="109141" x="10883900" y="4197350"/>
          <p14:tracePt t="109191" x="10883900" y="4184650"/>
          <p14:tracePt t="109208" x="10839450" y="4070350"/>
          <p14:tracePt t="109224" x="10769600" y="3949700"/>
          <p14:tracePt t="109241" x="10699750" y="3848100"/>
          <p14:tracePt t="109258" x="10655300" y="3797300"/>
          <p14:tracePt t="109275" x="10629900" y="3714750"/>
          <p14:tracePt t="109291" x="10617200" y="3683000"/>
          <p14:tracePt t="109308" x="10617200" y="3670300"/>
          <p14:tracePt t="109324" x="10604500" y="3670300"/>
          <p14:tracePt t="109341" x="10591800" y="3670300"/>
          <p14:tracePt t="109358" x="10572750" y="3670300"/>
          <p14:tracePt t="109375" x="10560050" y="3676650"/>
          <p14:tracePt t="109391" x="10547350" y="3689350"/>
          <p14:tracePt t="109408" x="10528300" y="3740150"/>
          <p14:tracePt t="109426" x="10515600" y="3790950"/>
          <p14:tracePt t="109441" x="10515600" y="3835400"/>
          <p14:tracePt t="109458" x="10521950" y="3898900"/>
          <p14:tracePt t="109476" x="10566400" y="3962400"/>
          <p14:tracePt t="109491" x="10591800" y="3981450"/>
          <p14:tracePt t="109510" x="10718800" y="4064000"/>
          <p14:tracePt t="109525" x="10788650" y="4095750"/>
          <p14:tracePt t="109541" x="10877550" y="4121150"/>
          <p14:tracePt t="109558" x="10922000" y="4127500"/>
          <p14:tracePt t="109574" x="11087100" y="4127500"/>
          <p14:tracePt t="109591" x="11188700" y="4121150"/>
          <p14:tracePt t="109608" x="11252200" y="4095750"/>
          <p14:tracePt t="109624" x="11347450" y="4064000"/>
          <p14:tracePt t="109641" x="11417300" y="4019550"/>
          <p14:tracePt t="109658" x="11506200" y="3975100"/>
          <p14:tracePt t="109674" x="11607800" y="3892550"/>
          <p14:tracePt t="109691" x="11677650" y="3829050"/>
          <p14:tracePt t="109708" x="11734800" y="3765550"/>
          <p14:tracePt t="109724" x="11760200" y="3714750"/>
          <p14:tracePt t="109741" x="11760200" y="3683000"/>
          <p14:tracePt t="109758" x="11760200" y="3644900"/>
          <p14:tracePt t="109774" x="11760200" y="3613150"/>
          <p14:tracePt t="109790" x="11747500" y="3581400"/>
          <p14:tracePt t="109807" x="11734800" y="3562350"/>
          <p14:tracePt t="109823" x="11709400" y="3536950"/>
          <p14:tracePt t="109826" x="11696700" y="3524250"/>
          <p14:tracePt t="109840" x="11645900" y="3505200"/>
          <p14:tracePt t="109842" x="11607800" y="3492500"/>
          <p14:tracePt t="109859" x="11493500" y="3460750"/>
          <p14:tracePt t="109873" x="11322050" y="3429000"/>
          <p14:tracePt t="109890" x="11214100" y="3416300"/>
          <p14:tracePt t="109907" x="11131550" y="3416300"/>
          <p14:tracePt t="109924" x="11087100" y="3429000"/>
          <p14:tracePt t="109940" x="11036300" y="3473450"/>
          <p14:tracePt t="109959" x="10998200" y="3530600"/>
          <p14:tracePt t="109974" x="10972800" y="3606800"/>
          <p14:tracePt t="109990" x="10947400" y="3733800"/>
          <p14:tracePt t="110007" x="10947400" y="3822700"/>
          <p14:tracePt t="110024" x="10972800" y="3924300"/>
          <p14:tracePt t="110040" x="11010900" y="3981450"/>
          <p14:tracePt t="110057" x="11068050" y="4032250"/>
          <p14:tracePt t="110074" x="11112500" y="4051300"/>
          <p14:tracePt t="110090" x="11163300" y="4057650"/>
          <p14:tracePt t="110107" x="11207750" y="4057650"/>
          <p14:tracePt t="110123" x="11245850" y="4038600"/>
          <p14:tracePt t="110140" x="11264900" y="4025900"/>
          <p14:tracePt t="110157" x="11277600" y="4019550"/>
          <p14:tracePt t="110174" x="11290300" y="4013200"/>
          <p14:tracePt t="110299" x="11283950" y="4013200"/>
          <p14:tracePt t="110314" x="11277600" y="4019550"/>
          <p14:tracePt t="110322" x="11271250" y="4025900"/>
          <p14:tracePt t="110341" x="11264900" y="4038600"/>
          <p14:tracePt t="110357" x="11264900" y="4044950"/>
          <p14:tracePt t="110374" x="11258550" y="4051300"/>
          <p14:tracePt t="110391" x="11258550" y="4057650"/>
          <p14:tracePt t="110424" x="11271250" y="4057650"/>
          <p14:tracePt t="110441" x="11296650" y="4057650"/>
          <p14:tracePt t="110457" x="11322050" y="4044950"/>
          <p14:tracePt t="110474" x="11366500" y="4025900"/>
          <p14:tracePt t="110491" x="11404600" y="3987800"/>
          <p14:tracePt t="110508" x="11404600" y="3949700"/>
          <p14:tracePt t="110524" x="11341100" y="3924300"/>
          <p14:tracePt t="110541" x="11296650" y="3911600"/>
          <p14:tracePt t="110557" x="11283950" y="3911600"/>
          <p14:tracePt t="110759" x="11322050" y="3898900"/>
          <p14:tracePt t="110765" x="11328400" y="3886200"/>
          <p14:tracePt t="110774" x="11372850" y="3879850"/>
          <p14:tracePt t="110793" x="11430000" y="3867150"/>
          <p14:tracePt t="110807" x="11455400" y="3867150"/>
          <p14:tracePt t="110841" x="11442700" y="3867150"/>
          <p14:tracePt t="110857" x="11417300" y="3860800"/>
          <p14:tracePt t="110873" x="11391900" y="3848100"/>
          <p14:tracePt t="110891" x="11315700" y="3810000"/>
          <p14:tracePt t="110911" x="11296650" y="3797300"/>
          <p14:tracePt t="110924" x="11290300" y="3778250"/>
          <p14:tracePt t="110943" x="11277600" y="3740150"/>
          <p14:tracePt t="110958" x="11277600" y="3727450"/>
          <p14:tracePt t="110974" x="11283950" y="3670300"/>
          <p14:tracePt t="110991" x="11283950" y="3638550"/>
          <p14:tracePt t="111007" x="11283950" y="3613150"/>
          <p14:tracePt t="111024" x="11277600" y="3587750"/>
          <p14:tracePt t="111041" x="11271250" y="3581400"/>
          <p14:tracePt t="111057" x="11264900" y="3581400"/>
          <p14:tracePt t="111074" x="11258550" y="3581400"/>
          <p14:tracePt t="111091" x="11252200" y="3581400"/>
          <p14:tracePt t="111107" x="11233150" y="3587750"/>
          <p14:tracePt t="111124" x="11214100" y="3619500"/>
          <p14:tracePt t="111141" x="11188700" y="3663950"/>
          <p14:tracePt t="111158" x="11163300" y="3702050"/>
          <p14:tracePt t="111174" x="11144250" y="3759200"/>
          <p14:tracePt t="111191" x="11144250" y="3771900"/>
          <p14:tracePt t="111207" x="11137900" y="3784600"/>
          <p14:tracePt t="111224" x="11137900" y="3790950"/>
          <p14:tracePt t="111283" x="11131550" y="3790950"/>
          <p14:tracePt t="111311" x="11118850" y="3790950"/>
          <p14:tracePt t="111324" x="11093450" y="3784600"/>
          <p14:tracePt t="111341" x="11074400" y="3784600"/>
          <p14:tracePt t="111358" x="11055350" y="3784600"/>
          <p14:tracePt t="111391" x="11049000" y="3784600"/>
          <p14:tracePt t="111639" x="11042650" y="3816350"/>
          <p14:tracePt t="111658" x="11029950" y="3848100"/>
          <p14:tracePt t="111675" x="11004550" y="3879850"/>
          <p14:tracePt t="111691" x="10941050" y="3905250"/>
          <p14:tracePt t="111708" x="10896600" y="3917950"/>
          <p14:tracePt t="111725" x="10883900" y="3924300"/>
          <p14:tracePt t="111914" x="10890250" y="3924300"/>
          <p14:tracePt t="111923" x="10902950" y="3924300"/>
          <p14:tracePt t="111930" x="10922000" y="3930650"/>
          <p14:tracePt t="111941" x="10953750" y="3943350"/>
          <p14:tracePt t="111958" x="11029950" y="3981450"/>
          <p14:tracePt t="111975" x="11131550" y="4019550"/>
          <p14:tracePt t="111991" x="11226800" y="4057650"/>
          <p14:tracePt t="112008" x="11360150" y="4095750"/>
          <p14:tracePt t="112025" x="11391900" y="4095750"/>
          <p14:tracePt t="112042" x="11417300" y="4095750"/>
          <p14:tracePt t="112058" x="11430000" y="4095750"/>
          <p14:tracePt t="112074" x="11436350" y="4095750"/>
          <p14:tracePt t="112092" x="11442700" y="4095750"/>
          <p14:tracePt t="112108" x="11449050" y="4095750"/>
          <p14:tracePt t="112124" x="11461750" y="4095750"/>
          <p14:tracePt t="112160" x="11474450" y="4095750"/>
          <p14:tracePt t="112176" x="11499850" y="4095750"/>
          <p14:tracePt t="112184" x="11518900" y="4095750"/>
          <p14:tracePt t="112195" x="11620500" y="4095750"/>
          <p14:tracePt t="112208" x="11652250" y="4095750"/>
          <p14:tracePt t="112225" x="11772900" y="4095750"/>
          <p14:tracePt t="112241" x="11861800" y="4095750"/>
          <p14:tracePt t="112258" x="11912600" y="4095750"/>
          <p14:tracePt t="112277" x="11944350" y="4102100"/>
          <p14:tracePt t="112292" x="11950700" y="4102100"/>
          <p14:tracePt t="112368" x="11950700" y="4108450"/>
          <p14:tracePt t="112378" x="11944350" y="4114800"/>
          <p14:tracePt t="112385" x="11938000" y="4114800"/>
          <p14:tracePt t="112396" x="11931650" y="4121150"/>
          <p14:tracePt t="112410" x="11925300" y="4121150"/>
          <p14:tracePt t="112424" x="11918950" y="4127500"/>
          <p14:tracePt t="112440" x="11912600" y="4127500"/>
          <p14:tracePt t="112457" x="11899900" y="4127500"/>
          <p14:tracePt t="112474" x="11887200" y="4127500"/>
          <p14:tracePt t="112490" x="11861800" y="4127500"/>
          <p14:tracePt t="112507" x="11804650" y="4114800"/>
          <p14:tracePt t="112524" x="11696700" y="4076700"/>
          <p14:tracePt t="112541" x="11626850" y="4051300"/>
          <p14:tracePt t="112557" x="11576050" y="4038600"/>
          <p14:tracePt t="112562" x="11550650" y="4025900"/>
          <p14:tracePt t="112574" x="11493500" y="4006850"/>
          <p14:tracePt t="112591" x="11417300" y="3987800"/>
          <p14:tracePt t="112610" x="11264900" y="3943350"/>
          <p14:tracePt t="112627" x="11163300" y="3924300"/>
          <p14:tracePt t="112641" x="11029950" y="3917950"/>
          <p14:tracePt t="112657" x="10947400" y="3917950"/>
          <p14:tracePt t="112674" x="10896600" y="3917950"/>
          <p14:tracePt t="112693" x="10864850" y="3930650"/>
          <p14:tracePt t="112707" x="10839450" y="3949700"/>
          <p14:tracePt t="112726" x="10826750" y="3962400"/>
          <p14:tracePt t="112740" x="10814050" y="3994150"/>
          <p14:tracePt t="112757" x="10795000" y="4013200"/>
          <p14:tracePt t="112774" x="10763250" y="4044950"/>
          <p14:tracePt t="112791" x="10744200" y="4083050"/>
          <p14:tracePt t="112807" x="10706100" y="4114800"/>
          <p14:tracePt t="112811" x="10699750" y="4121150"/>
          <p14:tracePt t="112824" x="10693400" y="4127500"/>
          <p14:tracePt t="112841" x="10680700" y="4140200"/>
          <p14:tracePt t="112898" x="10674350" y="4140200"/>
          <p14:tracePt t="112908" x="10661650" y="4114800"/>
          <p14:tracePt t="112924" x="10629900" y="4070350"/>
          <p14:tracePt t="112941" x="10610850" y="4051300"/>
          <p14:tracePt t="112957" x="10585450" y="4025900"/>
          <p14:tracePt t="112974" x="10572750" y="4006850"/>
          <p14:tracePt t="112991" x="10560050" y="3994150"/>
          <p14:tracePt t="113007" x="10560050" y="3987800"/>
          <p14:tracePt t="113024" x="10560050" y="3981450"/>
          <p14:tracePt t="113040" x="10566400" y="3975100"/>
          <p14:tracePt t="113057" x="10572750" y="3968750"/>
          <p14:tracePt t="113074" x="10579100" y="3968750"/>
          <p14:tracePt t="113091" x="10585450" y="3968750"/>
          <p14:tracePt t="113107" x="10591800" y="3968750"/>
          <p14:tracePt t="113158" x="10598150" y="3968750"/>
          <p14:tracePt t="113276" x="10604500" y="3968750"/>
          <p14:tracePt t="113284" x="10610850" y="3968750"/>
          <p14:tracePt t="113293" x="10623550" y="3968750"/>
          <p14:tracePt t="113307" x="10636250" y="3968750"/>
          <p14:tracePt t="113324" x="10706100" y="3987800"/>
          <p14:tracePt t="113341" x="10763250" y="3987800"/>
          <p14:tracePt t="113343" x="10775950" y="3987800"/>
          <p14:tracePt t="113357" x="10795000" y="3981450"/>
          <p14:tracePt t="113374" x="10807700" y="3962400"/>
          <p14:tracePt t="113391" x="10801350" y="3956050"/>
          <p14:tracePt t="113560" x="10814050" y="3943350"/>
          <p14:tracePt t="113564" x="10833100" y="3943350"/>
          <p14:tracePt t="113574" x="10852150" y="3924300"/>
          <p14:tracePt t="113590" x="10852150" y="3905250"/>
          <p14:tracePt t="113624" x="10852150" y="3898900"/>
          <p14:tracePt t="113640" x="10845800" y="3898900"/>
          <p14:tracePt t="113657" x="10845800" y="3905250"/>
          <p14:tracePt t="113673" x="10845800" y="3911600"/>
          <p14:tracePt t="113692" x="10839450" y="3937000"/>
          <p14:tracePt t="113706" x="10826750" y="3943350"/>
          <p14:tracePt t="113723" x="10820400" y="3962400"/>
          <p14:tracePt t="113740" x="10820400" y="3968750"/>
          <p14:tracePt t="113790" x="10814050" y="3968750"/>
          <p14:tracePt t="113808" x="10801350" y="3962400"/>
          <p14:tracePt t="113823" x="10782300" y="3943350"/>
          <p14:tracePt t="113840" x="10750550" y="3930650"/>
          <p14:tracePt t="113858" x="10737850" y="3917950"/>
          <p14:tracePt t="113875" x="10725150" y="3911600"/>
          <p14:tracePt t="113890" x="10712450" y="3905250"/>
          <p14:tracePt t="113907" x="10706100" y="3898900"/>
          <p14:tracePt t="113995" x="10718800" y="3924300"/>
          <p14:tracePt t="114006" x="10737850" y="3962400"/>
          <p14:tracePt t="114023" x="10807700" y="4032250"/>
          <p14:tracePt t="114040" x="10909300" y="4095750"/>
          <p14:tracePt t="114058" x="11029950" y="4146550"/>
          <p14:tracePt t="114074" x="11144250" y="4171950"/>
          <p14:tracePt t="114090" x="11201400" y="4171950"/>
          <p14:tracePt t="114107" x="11264900" y="4171950"/>
          <p14:tracePt t="114124" x="11296650" y="4159250"/>
          <p14:tracePt t="114140" x="11322050" y="4146550"/>
          <p14:tracePt t="114157" x="11347450" y="4127500"/>
          <p14:tracePt t="114173" x="11366500" y="4108450"/>
          <p14:tracePt t="114190" x="11391900" y="4089400"/>
          <p14:tracePt t="114207" x="11410950" y="4064000"/>
          <p14:tracePt t="114223" x="11436350" y="4038600"/>
          <p14:tracePt t="114240" x="11455400" y="4019550"/>
          <p14:tracePt t="114257" x="11468100" y="4000500"/>
          <p14:tracePt t="114259" x="11474450" y="3994150"/>
          <p14:tracePt t="114273" x="11480800" y="3987800"/>
          <p14:tracePt t="114366" x="11474450" y="3987800"/>
          <p14:tracePt t="114376" x="11468100" y="3987800"/>
          <p14:tracePt t="114385" x="11461750" y="3994150"/>
          <p14:tracePt t="114394" x="11449050" y="3994150"/>
          <p14:tracePt t="114409" x="11423650" y="4013200"/>
          <p14:tracePt t="114425" x="11398250" y="4025900"/>
          <p14:tracePt t="114442" x="11391900" y="4025900"/>
          <p14:tracePt t="114457" x="11385550" y="4032250"/>
          <p14:tracePt t="114474" x="11379200" y="4032250"/>
          <p14:tracePt t="114567" x="11372850" y="4025900"/>
          <p14:tracePt t="114574" x="11366500" y="4013200"/>
          <p14:tracePt t="114591" x="11366500" y="4000500"/>
          <p14:tracePt t="114608" x="11353800" y="3981450"/>
          <p14:tracePt t="114624" x="11334750" y="3962400"/>
          <p14:tracePt t="114641" x="11303000" y="3949700"/>
          <p14:tracePt t="114658" x="11239500" y="3924300"/>
          <p14:tracePt t="114674" x="11118850" y="3905250"/>
          <p14:tracePt t="114691" x="10998200" y="3879850"/>
          <p14:tracePt t="114695" x="10915650" y="3860800"/>
          <p14:tracePt t="114707" x="10858500" y="3854450"/>
          <p14:tracePt t="114712" x="10775950" y="3848100"/>
          <p14:tracePt t="114724" x="10725150" y="3848100"/>
          <p14:tracePt t="114740" x="10661650" y="3848100"/>
          <p14:tracePt t="114757" x="10655300" y="3848100"/>
          <p14:tracePt t="114840" x="10655300" y="3841750"/>
          <p14:tracePt t="114879" x="10661650" y="3841750"/>
          <p14:tracePt t="114890" x="10661650" y="3848100"/>
          <p14:tracePt t="114911" x="10674350" y="3898900"/>
          <p14:tracePt t="114923" x="10674350" y="3924300"/>
          <p14:tracePt t="114940" x="10674350" y="3968750"/>
          <p14:tracePt t="114957" x="10661650" y="4000500"/>
          <p14:tracePt t="114974" x="10642600" y="4025900"/>
          <p14:tracePt t="114990" x="10604500" y="4070350"/>
          <p14:tracePt t="115007" x="10541000" y="4121150"/>
          <p14:tracePt t="115024" x="10528300" y="4133850"/>
          <p14:tracePt t="115178" x="10534650" y="4127500"/>
          <p14:tracePt t="115185" x="10560050" y="4108450"/>
          <p14:tracePt t="115193" x="10617200" y="4051300"/>
          <p14:tracePt t="115207" x="10687050" y="3987800"/>
          <p14:tracePt t="115224" x="10687050" y="3962400"/>
          <p14:tracePt t="115242" x="10585450" y="3867150"/>
          <p14:tracePt t="115259" x="10471150" y="3759200"/>
          <p14:tracePt t="115276" x="10458450" y="3752850"/>
          <p14:tracePt t="115290" x="10458450" y="3746500"/>
          <p14:tracePt t="115307" x="10458450" y="3733800"/>
          <p14:tracePt t="115324" x="10452100" y="3727450"/>
          <p14:tracePt t="115340" x="10445750" y="3721100"/>
          <p14:tracePt t="115357" x="10426700" y="3708400"/>
          <p14:tracePt t="115373" x="10375900" y="3695700"/>
          <p14:tracePt t="115390" x="10331450" y="3676650"/>
          <p14:tracePt t="115407" x="10293350" y="3644900"/>
          <p14:tracePt t="115423" x="10261600" y="3594100"/>
          <p14:tracePt t="115441" x="10236200" y="3498850"/>
          <p14:tracePt t="115458" x="10210800" y="3371850"/>
          <p14:tracePt t="115475" x="10191750" y="3257550"/>
          <p14:tracePt t="115492" x="10179050" y="3181350"/>
          <p14:tracePt t="115506" x="10179050" y="3098800"/>
          <p14:tracePt t="115523" x="10179050" y="3060700"/>
          <p14:tracePt t="115540" x="10179050" y="3035300"/>
          <p14:tracePt t="115557" x="10185400" y="3022600"/>
          <p14:tracePt t="115573" x="10191750" y="3022600"/>
          <p14:tracePt t="115607" x="10204450" y="3022600"/>
          <p14:tracePt t="115623" x="10261600" y="3022600"/>
          <p14:tracePt t="115640" x="10375900" y="3067050"/>
          <p14:tracePt t="115657" x="10464800" y="3111500"/>
          <p14:tracePt t="115674" x="10585450" y="3187700"/>
          <p14:tracePt t="115690" x="10668000" y="3238500"/>
          <p14:tracePt t="115707" x="10712450" y="3276600"/>
          <p14:tracePt t="115723" x="10718800" y="3289300"/>
          <p14:tracePt t="115740" x="10718800" y="3295650"/>
          <p14:tracePt t="115757" x="10712450" y="3308350"/>
          <p14:tracePt t="115773" x="10699750" y="3321050"/>
          <p14:tracePt t="115840" x="10706100" y="3321050"/>
          <p14:tracePt t="115857" x="10706100" y="3340100"/>
          <p14:tracePt t="115873" x="10712450" y="3390900"/>
          <p14:tracePt t="115890" x="10712450" y="3448050"/>
          <p14:tracePt t="115907" x="10712450" y="3492500"/>
          <p14:tracePt t="115923" x="10712450" y="3530600"/>
          <p14:tracePt t="115940" x="10725150" y="3556000"/>
          <p14:tracePt t="115957" x="10737850" y="3581400"/>
          <p14:tracePt t="115973" x="10750550" y="3600450"/>
          <p14:tracePt t="115990" x="10756900" y="3619500"/>
          <p14:tracePt t="116007" x="10763250" y="3638550"/>
          <p14:tracePt t="116023" x="10769600" y="3657600"/>
          <p14:tracePt t="116041" x="10769600" y="3676650"/>
          <p14:tracePt t="116059" x="10769600" y="3695700"/>
          <p14:tracePt t="116073" x="10756900" y="3733800"/>
          <p14:tracePt t="116090" x="10737850" y="3784600"/>
          <p14:tracePt t="116107" x="10731500" y="3816350"/>
          <p14:tracePt t="116123" x="10731500" y="3848100"/>
          <p14:tracePt t="116140" x="10731500" y="3886200"/>
          <p14:tracePt t="116159" x="10731500" y="3924300"/>
          <p14:tracePt t="116176" x="10712450" y="3949700"/>
          <p14:tracePt t="116191" x="10680700" y="3987800"/>
          <p14:tracePt t="116241" x="10648950" y="4025900"/>
          <p14:tracePt t="116257" x="10591800" y="4070350"/>
          <p14:tracePt t="116274" x="10579100" y="4083050"/>
          <p14:tracePt t="116324" x="10560050" y="4095750"/>
          <p14:tracePt t="116341" x="10490200" y="4152900"/>
          <p14:tracePt t="116357" x="10420350" y="4191000"/>
          <p14:tracePt t="116374" x="10407650" y="4197350"/>
          <p14:tracePt t="116407" x="10439400" y="4146550"/>
          <p14:tracePt t="116424" x="10464800" y="4076700"/>
          <p14:tracePt t="116441" x="10471150" y="4000500"/>
          <p14:tracePt t="116457" x="10458450" y="3892550"/>
          <p14:tracePt t="116474" x="10452100" y="3835400"/>
          <p14:tracePt t="116491" x="10452100" y="3784600"/>
          <p14:tracePt t="116507" x="10445750" y="3771900"/>
          <p14:tracePt t="116524" x="10445750" y="3765550"/>
          <p14:tracePt t="116589" x="10445750" y="3752850"/>
          <p14:tracePt t="116595" x="10445750" y="3733800"/>
          <p14:tracePt t="116610" x="10445750" y="3714750"/>
          <p14:tracePt t="116627" x="10458450" y="3676650"/>
          <p14:tracePt t="116643" x="10490200" y="3600450"/>
          <p14:tracePt t="116660" x="10534650" y="3517900"/>
          <p14:tracePt t="116667" x="10553700" y="3486150"/>
          <p14:tracePt t="116685" x="10579100" y="3435350"/>
          <p14:tracePt t="116699" x="10579100" y="3429000"/>
          <p14:tracePt t="116772" x="10585450" y="3429000"/>
          <p14:tracePt t="116798" x="10591800" y="3429000"/>
          <p14:tracePt t="116807" x="10598150" y="3429000"/>
          <p14:tracePt t="116820" x="10604500" y="3429000"/>
          <p14:tracePt t="116842" x="10617200" y="3429000"/>
          <p14:tracePt t="116893" x="10610850" y="3429000"/>
          <p14:tracePt t="116907" x="10604500" y="3429000"/>
          <p14:tracePt t="116923" x="10591800" y="3448050"/>
          <p14:tracePt t="116940" x="10560050" y="3479800"/>
          <p14:tracePt t="116957" x="10515600" y="3517900"/>
          <p14:tracePt t="116973" x="10401300" y="3600450"/>
          <p14:tracePt t="116990" x="10388600" y="3606800"/>
          <p14:tracePt t="117023" x="10458450" y="3581400"/>
          <p14:tracePt t="117040" x="10547350" y="3536950"/>
          <p14:tracePt t="117057" x="10598150" y="3511550"/>
          <p14:tracePt t="117073" x="10610850" y="3498850"/>
          <p14:tracePt t="117107" x="10541000" y="3536950"/>
          <p14:tracePt t="117123" x="10261600" y="3695700"/>
          <p14:tracePt t="117126" x="10083800" y="3790950"/>
          <p14:tracePt t="117140" x="9880600" y="3917950"/>
          <p14:tracePt t="117160" x="9518650" y="4146550"/>
          <p14:tracePt t="117174" x="9512300" y="4159250"/>
          <p14:tracePt t="117190" x="9607550" y="4159250"/>
          <p14:tracePt t="117206" x="9886950" y="4070350"/>
          <p14:tracePt t="117223" x="10090150" y="3987800"/>
          <p14:tracePt t="117240" x="10274300" y="3892550"/>
          <p14:tracePt t="117257" x="10369550" y="3822700"/>
          <p14:tracePt t="117273" x="10420350" y="3765550"/>
          <p14:tracePt t="117290" x="10426700" y="3727450"/>
          <p14:tracePt t="117307" x="10433050" y="3708400"/>
          <p14:tracePt t="117324" x="10439400" y="3702050"/>
          <p14:tracePt t="117373" x="10420350" y="3721100"/>
          <p14:tracePt t="117390" x="10306050" y="3797300"/>
          <p14:tracePt t="117407" x="10267950" y="3822700"/>
          <p14:tracePt t="117423" x="10274300" y="3822700"/>
          <p14:tracePt t="117441" x="10401300" y="3765550"/>
          <p14:tracePt t="117457" x="10661650" y="3606800"/>
          <p14:tracePt t="117473" x="10769600" y="3524250"/>
          <p14:tracePt t="117490" x="10826750" y="3467100"/>
          <p14:tracePt t="117523" x="10801350" y="3467100"/>
          <p14:tracePt t="117542" x="10674350" y="3517900"/>
          <p14:tracePt t="117557" x="10471150" y="3638550"/>
          <p14:tracePt t="117574" x="10204450" y="3810000"/>
          <p14:tracePt t="117590" x="10134600" y="3886200"/>
          <p14:tracePt t="117607" x="10134600" y="3905250"/>
          <p14:tracePt t="117626" x="10306050" y="3905250"/>
          <p14:tracePt t="117640" x="10394950" y="3867150"/>
          <p14:tracePt t="117657" x="10610850" y="3733800"/>
          <p14:tracePt t="117675" x="10731500" y="3619500"/>
          <p14:tracePt t="117692" x="10750550" y="3568700"/>
          <p14:tracePt t="117707" x="10744200" y="3536950"/>
          <p14:tracePt t="117723" x="10712450" y="3530600"/>
          <p14:tracePt t="117740" x="10598150" y="3562350"/>
          <p14:tracePt t="117757" x="10464800" y="3638550"/>
          <p14:tracePt t="117773" x="10318750" y="3733800"/>
          <p14:tracePt t="117792" x="10198100" y="3841750"/>
          <p14:tracePt t="117809" x="10172700" y="3879850"/>
          <p14:tracePt t="117825" x="10210800" y="3886200"/>
          <p14:tracePt t="117840" x="10261600" y="3886200"/>
          <p14:tracePt t="117857" x="10394950" y="3822700"/>
          <p14:tracePt t="117858" x="10439400" y="3790950"/>
          <p14:tracePt t="117873" x="10502900" y="3746500"/>
          <p14:tracePt t="117890" x="10560050" y="3695700"/>
          <p14:tracePt t="117891" x="10566400" y="3683000"/>
          <p14:tracePt t="117907" x="10566400" y="3676650"/>
          <p14:tracePt t="117940" x="10547350" y="3689350"/>
          <p14:tracePt t="117957" x="10414000" y="3797300"/>
          <p14:tracePt t="117975" x="10255250" y="3905250"/>
          <p14:tracePt t="117992" x="10172700" y="3975100"/>
          <p14:tracePt t="118011" x="10166350" y="3987800"/>
          <p14:tracePt t="118026" x="10185400" y="3987800"/>
          <p14:tracePt t="118042" x="10318750" y="3937000"/>
          <p14:tracePt t="118057" x="10407650" y="3873500"/>
          <p14:tracePt t="118073" x="10464800" y="3835400"/>
          <p14:tracePt t="118090" x="10490200" y="3810000"/>
          <p14:tracePt t="118106" x="10490200" y="3803650"/>
          <p14:tracePt t="118158" x="10464800" y="3816350"/>
          <p14:tracePt t="118173" x="10401300" y="3867150"/>
          <p14:tracePt t="118191" x="10382250" y="3879850"/>
          <p14:tracePt t="118223" x="10388600" y="3873500"/>
          <p14:tracePt t="118240" x="10439400" y="3835400"/>
          <p14:tracePt t="118257" x="10490200" y="3771900"/>
          <p14:tracePt t="118273" x="10528300" y="3721100"/>
          <p14:tracePt t="118290" x="10528300" y="3714750"/>
          <p14:tracePt t="118341" x="10464800" y="3778250"/>
          <p14:tracePt t="118356" x="10445750" y="3810000"/>
          <p14:tracePt t="118373" x="10407650" y="3860800"/>
          <p14:tracePt t="118426" x="10414000" y="3860800"/>
          <p14:tracePt t="118440" x="10445750" y="3822700"/>
          <p14:tracePt t="118458" x="10477500" y="3771900"/>
          <p14:tracePt t="118473" x="10502900" y="3733800"/>
          <p14:tracePt t="118490" x="10515600" y="3708400"/>
          <p14:tracePt t="118507" x="10521950" y="3695700"/>
          <p14:tracePt t="118567" x="10490200" y="3721100"/>
          <p14:tracePt t="118590" x="10375900" y="3790950"/>
          <p14:tracePt t="118607" x="10287000" y="3829050"/>
          <p14:tracePt t="118625" x="10280650" y="3835400"/>
          <p14:tracePt t="118643" x="10318750" y="3822700"/>
          <p14:tracePt t="118657" x="10407650" y="3759200"/>
          <p14:tracePt t="118673" x="10490200" y="3708400"/>
          <p14:tracePt t="118690" x="10566400" y="3632200"/>
          <p14:tracePt t="118707" x="10591800" y="3606800"/>
          <p14:tracePt t="118725" x="10598150" y="3594100"/>
          <p14:tracePt t="118790" x="10483850" y="3670300"/>
          <p14:tracePt t="118807" x="10369550" y="3733800"/>
          <p14:tracePt t="118824" x="10318750" y="3771900"/>
          <p14:tracePt t="118859" x="10337800" y="3771900"/>
          <p14:tracePt t="118875" x="10515600" y="3625850"/>
          <p14:tracePt t="118891" x="10591800" y="3549650"/>
          <p14:tracePt t="118909" x="10655300" y="3479800"/>
          <p14:tracePt t="118925" x="10680700" y="3435350"/>
          <p14:tracePt t="118941" x="10687050" y="3429000"/>
          <p14:tracePt t="118975" x="10680700" y="3429000"/>
          <p14:tracePt t="118991" x="10604500" y="3479800"/>
          <p14:tracePt t="119008" x="10528300" y="3543300"/>
          <p14:tracePt t="119025" x="10502900" y="3562350"/>
          <p14:tracePt t="119041" x="10502900" y="3568700"/>
          <p14:tracePt t="119075" x="10553700" y="3536950"/>
          <p14:tracePt t="119091" x="10560050" y="3530600"/>
          <p14:tracePt t="119109" x="10572750" y="3517900"/>
          <p14:tracePt t="119158" x="10560050" y="3536950"/>
          <p14:tracePt t="119175" x="10509250" y="3600450"/>
          <p14:tracePt t="119180" x="10490200" y="3651250"/>
          <p14:tracePt t="119191" x="10445750" y="3708400"/>
          <p14:tracePt t="119208" x="10414000" y="3771900"/>
          <p14:tracePt t="119225" x="10407650" y="3784600"/>
          <p14:tracePt t="119241" x="10414000" y="3784600"/>
          <p14:tracePt t="119258" x="10452100" y="3784600"/>
          <p14:tracePt t="119263" x="10477500" y="3765550"/>
          <p14:tracePt t="119274" x="10502900" y="3752850"/>
          <p14:tracePt t="119291" x="10528300" y="3733800"/>
          <p14:tracePt t="119341" x="10515600" y="3752850"/>
          <p14:tracePt t="119357" x="10471150" y="3810000"/>
          <p14:tracePt t="119375" x="10401300" y="3917950"/>
          <p14:tracePt t="119391" x="10382250" y="3943350"/>
          <p14:tracePt t="119408" x="10382250" y="3956050"/>
          <p14:tracePt t="119425" x="10394950" y="3956050"/>
          <p14:tracePt t="119441" x="10464800" y="3937000"/>
          <p14:tracePt t="119458" x="10553700" y="3879850"/>
          <p14:tracePt t="119475" x="10598150" y="3848100"/>
          <p14:tracePt t="119525" x="10591800" y="3848100"/>
          <p14:tracePt t="119541" x="10528300" y="3924300"/>
          <p14:tracePt t="119558" x="10458450" y="4013200"/>
          <p14:tracePt t="119565" x="10445750" y="4032250"/>
          <p14:tracePt t="119574" x="10445750" y="4038600"/>
          <p14:tracePt t="119591" x="10458450" y="4044950"/>
          <p14:tracePt t="119609" x="10509250" y="4032250"/>
          <p14:tracePt t="119625" x="10617200" y="3956050"/>
          <p14:tracePt t="119641" x="10668000" y="3898900"/>
          <p14:tracePt t="119658" x="10699750" y="3860800"/>
          <p14:tracePt t="119708" x="10699750" y="3867150"/>
          <p14:tracePt t="119725" x="10636250" y="3930650"/>
          <p14:tracePt t="119741" x="10604500" y="3962400"/>
          <p14:tracePt t="119757" x="10598150" y="3975100"/>
          <p14:tracePt t="119774" x="10604500" y="3975100"/>
          <p14:tracePt t="119777" x="10623550" y="3968750"/>
          <p14:tracePt t="119790" x="10648950" y="3949700"/>
          <p14:tracePt t="119807" x="10699750" y="3905250"/>
          <p14:tracePt t="119824" x="10712450" y="3886200"/>
          <p14:tracePt t="119889" x="10712450" y="3898900"/>
          <p14:tracePt t="119895" x="10712450" y="3905250"/>
          <p14:tracePt t="119912" x="10706100" y="3905250"/>
          <p14:tracePt t="119924" x="10706100" y="3911600"/>
          <p14:tracePt t="120018" x="10712450" y="3911600"/>
          <p14:tracePt t="120027" x="10725150" y="3905250"/>
          <p14:tracePt t="120034" x="10744200" y="3898900"/>
          <p14:tracePt t="120057" x="10826750" y="3854450"/>
          <p14:tracePt t="120063" x="10845800" y="3841750"/>
          <p14:tracePt t="120074" x="10896600" y="3810000"/>
          <p14:tracePt t="120091" x="10928350" y="3797300"/>
          <p14:tracePt t="120107" x="10960100" y="3771900"/>
          <p14:tracePt t="120124" x="10998200" y="3746500"/>
          <p14:tracePt t="120141" x="11036300" y="3727450"/>
          <p14:tracePt t="120157" x="11106150" y="3689350"/>
          <p14:tracePt t="120174" x="11156950" y="3670300"/>
          <p14:tracePt t="120191" x="11201400" y="3657600"/>
          <p14:tracePt t="120207" x="11239500" y="3651250"/>
          <p14:tracePt t="120210" x="11252200" y="3651250"/>
          <p14:tracePt t="120224" x="11283950" y="3638550"/>
          <p14:tracePt t="120241" x="11404600" y="3606800"/>
          <p14:tracePt t="120257" x="11518900" y="3568700"/>
          <p14:tracePt t="120274" x="11601450" y="3536950"/>
          <p14:tracePt t="120291" x="11658600" y="3511550"/>
          <p14:tracePt t="120307" x="11690350" y="3486150"/>
          <p14:tracePt t="120324" x="11709400" y="3460750"/>
          <p14:tracePt t="120341" x="11728450" y="3448050"/>
          <p14:tracePt t="120358" x="11728450" y="3441700"/>
          <p14:tracePt t="120445" x="11741150" y="3435350"/>
          <p14:tracePt t="120459" x="11766550" y="3416300"/>
          <p14:tracePt t="120490" x="11772900" y="3416300"/>
          <p14:tracePt t="120551" x="11779250" y="3416300"/>
          <p14:tracePt t="120615" x="11779250" y="3429000"/>
          <p14:tracePt t="120622" x="11779250" y="3486150"/>
          <p14:tracePt t="120641" x="11779250" y="3568700"/>
          <p14:tracePt t="120658" x="11779250" y="3683000"/>
          <p14:tracePt t="120674" x="11779250" y="3778250"/>
          <p14:tracePt t="120691" x="11811000" y="3835400"/>
          <p14:tracePt t="120707" x="11836400" y="3860800"/>
          <p14:tracePt t="120758" x="11874500" y="3784600"/>
          <p14:tracePt t="120774" x="11944350" y="3587750"/>
          <p14:tracePt t="120791" x="11976100" y="3498850"/>
          <p14:tracePt t="120807" x="11976100" y="3479800"/>
          <p14:tracePt t="120857" x="11976100" y="3505200"/>
          <p14:tracePt t="120874" x="11957050" y="3613150"/>
          <p14:tracePt t="120891" x="11944350" y="3702050"/>
          <p14:tracePt t="120907" x="11931650" y="3803650"/>
          <p14:tracePt t="120924" x="11918950" y="3860800"/>
          <p14:tracePt t="120941" x="11918950" y="3886200"/>
          <p14:tracePt t="120957" x="11918950" y="3892550"/>
          <p14:tracePt t="121008" x="11899900" y="3784600"/>
          <p14:tracePt t="121024" x="11861800" y="3600450"/>
          <p14:tracePt t="121041" x="11849100" y="3511550"/>
          <p14:tracePt t="121058" x="11830050" y="3454400"/>
          <p14:tracePt t="121074" x="11823700" y="3448050"/>
          <p14:tracePt t="121090" x="11804650" y="3448050"/>
          <p14:tracePt t="121107" x="11741150" y="3505200"/>
          <p14:tracePt t="121124" x="11671300" y="3606800"/>
          <p14:tracePt t="121141" x="11588750" y="3740150"/>
          <p14:tracePt t="121157" x="11582400" y="3771900"/>
          <p14:tracePt t="121174" x="11582400" y="3778250"/>
          <p14:tracePt t="121207" x="11601450" y="3740150"/>
          <p14:tracePt t="121224" x="11633200" y="3663950"/>
          <p14:tracePt t="121241" x="11645900" y="3632200"/>
          <p14:tracePt t="121244" x="11645900" y="3619500"/>
          <p14:tracePt t="121282" x="11620500" y="3632200"/>
          <p14:tracePt t="121291" x="11576050" y="3683000"/>
          <p14:tracePt t="121308" x="11525250" y="3746500"/>
          <p14:tracePt t="121324" x="11430000" y="3841750"/>
          <p14:tracePt t="121341" x="11417300" y="3848100"/>
          <p14:tracePt t="121357" x="11410950" y="3848100"/>
          <p14:tracePt t="121374" x="11417300" y="3848100"/>
          <p14:tracePt t="121391" x="11468100" y="3765550"/>
          <p14:tracePt t="121407" x="11480800" y="3721100"/>
          <p14:tracePt t="121424" x="11480800" y="3702050"/>
          <p14:tracePt t="121458" x="11461750" y="3702050"/>
          <p14:tracePt t="121474" x="11417300" y="3740150"/>
          <p14:tracePt t="121507" x="11410950" y="3752850"/>
          <p14:tracePt t="121541" x="11436350" y="3695700"/>
          <p14:tracePt t="121558" x="11455400" y="3651250"/>
          <p14:tracePt t="121574" x="11468100" y="3632200"/>
          <p14:tracePt t="121624" x="11468100" y="3644900"/>
          <p14:tracePt t="121640" x="11468100" y="3740150"/>
          <p14:tracePt t="121657" x="11474450" y="3790950"/>
          <p14:tracePt t="121674" x="11525250" y="3867150"/>
          <p14:tracePt t="121691" x="11569700" y="3886200"/>
          <p14:tracePt t="121707" x="11607800" y="3886200"/>
          <p14:tracePt t="121724" x="11639550" y="3860800"/>
          <p14:tracePt t="121741" x="11677650" y="3803650"/>
          <p14:tracePt t="121757" x="11703050" y="3740150"/>
          <p14:tracePt t="121774" x="11709400" y="3733800"/>
          <p14:tracePt t="121846" x="11709400" y="3746500"/>
          <p14:tracePt t="121857" x="11709400" y="3784600"/>
          <p14:tracePt t="121874" x="11684000" y="3905250"/>
          <p14:tracePt t="121891" x="11677650" y="3987800"/>
          <p14:tracePt t="121907" x="11677650" y="4051300"/>
          <p14:tracePt t="121924" x="11703050" y="4089400"/>
          <p14:tracePt t="121941" x="11741150" y="4089400"/>
          <p14:tracePt t="121959" x="11772900" y="4076700"/>
          <p14:tracePt t="121974" x="11779250" y="4064000"/>
          <p14:tracePt t="121991" x="11785600" y="4038600"/>
          <p14:tracePt t="122007" x="11804650" y="4006850"/>
          <p14:tracePt t="122024" x="11811000" y="3987800"/>
          <p14:tracePt t="122057" x="11804650" y="4000500"/>
          <p14:tracePt t="122074" x="11715750" y="4171950"/>
          <p14:tracePt t="122091" x="11677650" y="4292600"/>
          <p14:tracePt t="122108" x="11677650" y="4311650"/>
          <p14:tracePt t="122124" x="11684000" y="4330700"/>
          <p14:tracePt t="122141" x="11696700" y="4330700"/>
          <p14:tracePt t="122157" x="11709400" y="4318000"/>
          <p14:tracePt t="122174" x="11734800" y="4267200"/>
          <p14:tracePt t="122178" x="11741150" y="4254500"/>
          <p14:tracePt t="122191" x="11753850" y="4229100"/>
          <p14:tracePt t="122209" x="11823700" y="4102100"/>
          <p14:tracePt t="122226" x="11830050" y="4064000"/>
          <p14:tracePt t="122240" x="11830050" y="4057650"/>
          <p14:tracePt t="122274" x="11785600" y="4089400"/>
          <p14:tracePt t="122307" x="11785600" y="4095750"/>
          <p14:tracePt t="122522" x="11766550" y="4089400"/>
          <p14:tracePt t="122529" x="11741150" y="4070350"/>
          <p14:tracePt t="122540" x="11664950" y="4025900"/>
          <p14:tracePt t="122557" x="11563350" y="3968750"/>
          <p14:tracePt t="122573" x="11512550" y="3937000"/>
          <p14:tracePt t="122590" x="11468100" y="3898900"/>
          <p14:tracePt t="122607" x="11442700" y="3886200"/>
          <p14:tracePt t="122623" x="11430000" y="3873500"/>
          <p14:tracePt t="122625" x="11423650" y="3873500"/>
          <p14:tracePt t="122640" x="11417300" y="3873500"/>
          <p14:tracePt t="122657" x="11379200" y="3873500"/>
          <p14:tracePt t="122674" x="11334750" y="3879850"/>
          <p14:tracePt t="122780" x="11322050" y="3860800"/>
          <p14:tracePt t="122787" x="11296650" y="3835400"/>
          <p14:tracePt t="122807" x="11258550" y="3797300"/>
          <p14:tracePt t="122823" x="11195050" y="3765550"/>
          <p14:tracePt t="122840" x="11131550" y="3740150"/>
          <p14:tracePt t="122857" x="11080750" y="3721100"/>
          <p14:tracePt t="122874" x="11068050" y="3708400"/>
          <p14:tracePt t="122890" x="11061700" y="3702050"/>
          <p14:tracePt t="122907" x="11055350" y="3695700"/>
          <p14:tracePt t="122924" x="11023600" y="3695700"/>
          <p14:tracePt t="122940" x="11010900" y="3695700"/>
          <p14:tracePt t="122974" x="10998200" y="3695700"/>
          <p14:tracePt t="122990" x="10972800" y="3708400"/>
          <p14:tracePt t="123008" x="10947400" y="3721100"/>
          <p14:tracePt t="123023" x="10934700" y="3727450"/>
          <p14:tracePt t="123125" x="10934700" y="3733800"/>
          <p14:tracePt t="123261" x="10934700" y="3727450"/>
          <p14:tracePt t="123273" x="10947400" y="3721100"/>
          <p14:tracePt t="123290" x="10960100" y="3708400"/>
          <p14:tracePt t="123307" x="10985500" y="3689350"/>
          <p14:tracePt t="123309" x="11010900" y="3663950"/>
          <p14:tracePt t="123323" x="11029950" y="3644900"/>
          <p14:tracePt t="123341" x="11112500" y="3568700"/>
          <p14:tracePt t="123357" x="11137900" y="3549650"/>
          <p14:tracePt t="123374" x="11182350" y="3511550"/>
          <p14:tracePt t="123390" x="11214100" y="3486150"/>
          <p14:tracePt t="123407" x="11258550" y="3467100"/>
          <p14:tracePt t="123423" x="11296650" y="3441700"/>
          <p14:tracePt t="123440" x="11315700" y="3435350"/>
          <p14:tracePt t="123457" x="11328400" y="3422650"/>
          <p14:tracePt t="123474" x="11334750" y="3422650"/>
          <p14:tracePt t="123490" x="11341100" y="3416300"/>
          <p14:tracePt t="123507" x="11353800" y="3403600"/>
          <p14:tracePt t="123523" x="11379200" y="3403600"/>
          <p14:tracePt t="123540" x="11391900" y="3397250"/>
          <p14:tracePt t="123557" x="11398250" y="3390900"/>
          <p14:tracePt t="123675" x="11398250" y="3397250"/>
          <p14:tracePt t="123690" x="11353800" y="3460750"/>
          <p14:tracePt t="123707" x="11252200" y="3536950"/>
          <p14:tracePt t="123723" x="11137900" y="3619500"/>
          <p14:tracePt t="123740" x="11023600" y="3708400"/>
          <p14:tracePt t="123757" x="10953750" y="3771900"/>
          <p14:tracePt t="123773" x="10941050" y="3790950"/>
          <p14:tracePt t="123790" x="10941050" y="3797300"/>
          <p14:tracePt t="123827" x="10934700" y="3797300"/>
          <p14:tracePt t="123842" x="10928350" y="3797300"/>
          <p14:tracePt t="123856" x="10922000" y="3803650"/>
          <p14:tracePt t="123874" x="10902950" y="3810000"/>
          <p14:tracePt t="123890" x="10883900" y="3810000"/>
          <p14:tracePt t="123907" x="10871200" y="3810000"/>
          <p14:tracePt t="123923" x="10839450" y="3816350"/>
          <p14:tracePt t="123940" x="10801350" y="3822700"/>
          <p14:tracePt t="123957" x="10795000" y="3822700"/>
          <p14:tracePt t="123974" x="10788650" y="3822700"/>
          <p14:tracePt t="124036" x="10782300" y="3822700"/>
          <p14:tracePt t="124132" x="10775950" y="3816350"/>
          <p14:tracePt t="124141" x="10769600" y="3810000"/>
          <p14:tracePt t="124156" x="10763250" y="3797300"/>
          <p14:tracePt t="124173" x="10756900" y="3797300"/>
          <p14:tracePt t="124190" x="10756900" y="3784600"/>
          <p14:tracePt t="124207" x="10756900" y="3778250"/>
          <p14:tracePt t="124224" x="10756900" y="3765550"/>
          <p14:tracePt t="124240" x="10763250" y="3746500"/>
          <p14:tracePt t="124257" x="10769600" y="3740150"/>
          <p14:tracePt t="124273" x="10782300" y="3727450"/>
          <p14:tracePt t="124307" x="10788650" y="3727450"/>
          <p14:tracePt t="124323" x="10795000" y="3727450"/>
          <p14:tracePt t="124340" x="10814050" y="3727450"/>
          <p14:tracePt t="124357" x="10820400" y="3727450"/>
          <p14:tracePt t="124374" x="10826750" y="3727450"/>
          <p14:tracePt t="124390" x="10826750" y="3733800"/>
          <p14:tracePt t="124408" x="10826750" y="3759200"/>
          <p14:tracePt t="124424" x="10833100" y="3771900"/>
          <p14:tracePt t="124440" x="10845800" y="3778250"/>
          <p14:tracePt t="124457" x="10852150" y="3778250"/>
          <p14:tracePt t="124541" x="10858500" y="3778250"/>
          <p14:tracePt t="124864" x="10858500" y="3771900"/>
          <p14:tracePt t="124879" x="10858500" y="3765550"/>
          <p14:tracePt t="124890" x="10858500" y="3759200"/>
          <p14:tracePt t="124907" x="10858500" y="3746500"/>
          <p14:tracePt t="124924" x="10858500" y="3740150"/>
          <p14:tracePt t="124940" x="10858500" y="3727450"/>
          <p14:tracePt t="124957" x="10858500" y="3721100"/>
          <p14:tracePt t="124974" x="10858500" y="3714750"/>
          <p14:tracePt t="125092" x="10852150" y="3714750"/>
          <p14:tracePt t="125188" x="10852150" y="3721100"/>
          <p14:tracePt t="125236" x="10852150" y="3727450"/>
          <p14:tracePt t="125243" x="10852150" y="3733800"/>
          <p14:tracePt t="125284" x="10852150" y="3740150"/>
          <p14:tracePt t="125566" x="10858500" y="3740150"/>
          <p14:tracePt t="125581" x="10871200" y="3740150"/>
          <p14:tracePt t="125589" x="10902950" y="3727450"/>
          <p14:tracePt t="125607" x="10985500" y="3689350"/>
          <p14:tracePt t="125624" x="11017250" y="3676650"/>
          <p14:tracePt t="125640" x="11118850" y="3632200"/>
          <p14:tracePt t="125657" x="11195050" y="3587750"/>
          <p14:tracePt t="125674" x="11252200" y="3556000"/>
          <p14:tracePt t="125690" x="11271250" y="3543300"/>
          <p14:tracePt t="125724" x="11277600" y="3536950"/>
          <p14:tracePt t="125757" x="11283950" y="3536950"/>
          <p14:tracePt t="125774" x="11290300" y="3530600"/>
          <p14:tracePt t="125807" x="11296650" y="3530600"/>
          <p14:tracePt t="125824" x="11303000" y="3530600"/>
          <p14:tracePt t="125840" x="11315700" y="3524250"/>
          <p14:tracePt t="125857" x="11322050" y="3524250"/>
          <p14:tracePt t="125874" x="11328400" y="3517900"/>
          <p14:tracePt t="125891" x="11334750" y="3517900"/>
          <p14:tracePt t="125924" x="11341100" y="3517900"/>
          <p14:tracePt t="125940" x="11353800" y="3511550"/>
          <p14:tracePt t="125957" x="11360150" y="3511550"/>
          <p14:tracePt t="125974" x="11372850" y="3511550"/>
          <p14:tracePt t="126007" x="11385550" y="3511550"/>
          <p14:tracePt t="126024" x="11391900" y="3511550"/>
          <p14:tracePt t="126057" x="11404600" y="3517900"/>
          <p14:tracePt t="126074" x="11404600" y="3524250"/>
          <p14:tracePt t="126108" x="11410950" y="3530600"/>
          <p14:tracePt t="126139" x="11417300" y="3530600"/>
          <p14:tracePt t="126157" x="11417300" y="3536950"/>
          <p14:tracePt t="126173" x="11430000" y="3549650"/>
          <p14:tracePt t="126190" x="11449050" y="3562350"/>
          <p14:tracePt t="126207" x="11449050" y="3568700"/>
          <p14:tracePt t="126223" x="11455400" y="3568700"/>
          <p14:tracePt t="126362" x="11449050" y="3568700"/>
          <p14:tracePt t="126381" x="11442700" y="3568700"/>
          <p14:tracePt t="126428" x="11436350" y="3568700"/>
          <p14:tracePt t="126443" x="11430000" y="3568700"/>
          <p14:tracePt t="126477" x="11423650" y="3562350"/>
          <p14:tracePt t="126492" x="11417300" y="3562350"/>
          <p14:tracePt t="126515" x="11410950" y="3562350"/>
          <p14:tracePt t="126557" x="11391900" y="3562350"/>
          <p14:tracePt t="126562" x="11379200" y="3581400"/>
          <p14:tracePt t="126574" x="11360150" y="3600450"/>
          <p14:tracePt t="126590" x="11315700" y="3632200"/>
          <p14:tracePt t="126607" x="11214100" y="3702050"/>
          <p14:tracePt t="126624" x="11093450" y="3759200"/>
          <p14:tracePt t="126640" x="11017250" y="3771900"/>
          <p14:tracePt t="126657" x="10960100" y="3778250"/>
          <p14:tracePt t="126673" x="10947400" y="3778250"/>
          <p14:tracePt t="126690" x="10941050" y="3771900"/>
          <p14:tracePt t="126707" x="10941050" y="3759200"/>
          <p14:tracePt t="126710" x="10934700" y="3746500"/>
          <p14:tracePt t="126724" x="10928350" y="3740150"/>
          <p14:tracePt t="126740" x="10909300" y="3721100"/>
          <p14:tracePt t="126757" x="10839450" y="3695700"/>
          <p14:tracePt t="126774" x="10763250" y="3670300"/>
          <p14:tracePt t="126841" x="10769600" y="3702050"/>
          <p14:tracePt t="126857" x="10788650" y="3727450"/>
          <p14:tracePt t="126874" x="10814050" y="3740150"/>
          <p14:tracePt t="126890" x="10820400" y="3740150"/>
          <p14:tracePt t="126907" x="10820400" y="3746500"/>
          <p14:tracePt t="126998" x="10820400" y="3740150"/>
          <p14:tracePt t="127008" x="10826750" y="3733800"/>
          <p14:tracePt t="127024" x="10833100" y="3727450"/>
          <p14:tracePt t="127040" x="10833100" y="3721100"/>
          <p14:tracePt t="127074" x="10839450" y="3721100"/>
          <p14:tracePt t="127090" x="10858500" y="3733800"/>
          <p14:tracePt t="127107" x="10890250" y="3765550"/>
          <p14:tracePt t="127124" x="10966450" y="3816350"/>
          <p14:tracePt t="127140" x="11061700" y="3860800"/>
          <p14:tracePt t="127157" x="11156950" y="3892550"/>
          <p14:tracePt t="127174" x="11220450" y="3905250"/>
          <p14:tracePt t="127190" x="11258550" y="3911600"/>
          <p14:tracePt t="127193" x="11271250" y="3911600"/>
          <p14:tracePt t="127207" x="11303000" y="3911600"/>
          <p14:tracePt t="127224" x="11315700" y="3911600"/>
          <p14:tracePt t="127257" x="11322050" y="3911600"/>
          <p14:tracePt t="127274" x="11328400" y="3911600"/>
          <p14:tracePt t="127426" x="11315700" y="3911600"/>
          <p14:tracePt t="127434" x="11303000" y="3911600"/>
          <p14:tracePt t="127443" x="11277600" y="3911600"/>
          <p14:tracePt t="127457" x="11176000" y="3911600"/>
          <p14:tracePt t="127474" x="11112500" y="3911600"/>
          <p14:tracePt t="127490" x="11049000" y="3917950"/>
          <p14:tracePt t="127507" x="11036300" y="3917950"/>
          <p14:tracePt t="127524" x="11029950" y="3917950"/>
          <p14:tracePt t="127559" x="11036300" y="3917950"/>
          <p14:tracePt t="127574" x="11074400" y="3911600"/>
          <p14:tracePt t="127590" x="11125200" y="3892550"/>
          <p14:tracePt t="127607" x="11201400" y="3860800"/>
          <p14:tracePt t="127624" x="11315700" y="3816350"/>
          <p14:tracePt t="127640" x="11366500" y="3803650"/>
          <p14:tracePt t="127657" x="11391900" y="3790950"/>
          <p14:tracePt t="127716" x="11379200" y="3790950"/>
          <p14:tracePt t="127725" x="11360150" y="3803650"/>
          <p14:tracePt t="127740" x="11271250" y="3841750"/>
          <p14:tracePt t="127757" x="11080750" y="3911600"/>
          <p14:tracePt t="127774" x="10807700" y="4013200"/>
          <p14:tracePt t="127790" x="10604500" y="4108450"/>
          <p14:tracePt t="127809" x="10502900" y="4159250"/>
          <p14:tracePt t="127824" x="10502900" y="4165600"/>
          <p14:tracePt t="127874" x="10515600" y="4159250"/>
          <p14:tracePt t="127890" x="10541000" y="4140200"/>
          <p14:tracePt t="127907" x="10572750" y="4114800"/>
          <p14:tracePt t="127924" x="10598150" y="4089400"/>
          <p14:tracePt t="127941" x="10623550" y="4076700"/>
          <p14:tracePt t="127957" x="10661650" y="4051300"/>
          <p14:tracePt t="127974" x="10687050" y="4038600"/>
          <p14:tracePt t="127990" x="10706100" y="4038600"/>
          <p14:tracePt t="128007" x="10731500" y="4025900"/>
          <p14:tracePt t="128024" x="10756900" y="4006850"/>
          <p14:tracePt t="128040" x="10788650" y="4006850"/>
          <p14:tracePt t="128057" x="10833100" y="4000500"/>
          <p14:tracePt t="128076" x="10883900" y="3994150"/>
          <p14:tracePt t="128090" x="10922000" y="3994150"/>
          <p14:tracePt t="128109" x="10966450" y="3994150"/>
          <p14:tracePt t="128124" x="11023600" y="3981450"/>
          <p14:tracePt t="128140" x="11074400" y="3975100"/>
          <p14:tracePt t="128157" x="11156950" y="3949700"/>
          <p14:tracePt t="128175" x="11188700" y="3937000"/>
          <p14:tracePt t="128190" x="11188700" y="3930650"/>
          <p14:tracePt t="128208" x="11201400" y="3930650"/>
          <p14:tracePt t="128258" x="11207750" y="3924300"/>
          <p14:tracePt t="128539" x="11214100" y="3917950"/>
          <p14:tracePt t="128555" x="11226800" y="3917950"/>
          <p14:tracePt t="128574" x="11252200" y="3975100"/>
          <p14:tracePt t="128590" x="11252200" y="4076700"/>
          <p14:tracePt t="128828" x="11252200" y="4057650"/>
          <p14:tracePt t="128835" x="11252200" y="4032250"/>
          <p14:tracePt t="128857" x="11233150" y="3987800"/>
          <p14:tracePt t="128874" x="11176000" y="3924300"/>
          <p14:tracePt t="128890" x="11125200" y="3886200"/>
          <p14:tracePt t="128907" x="11099800" y="3848100"/>
          <p14:tracePt t="128910" x="11087100" y="3835400"/>
          <p14:tracePt t="128923" x="11061700" y="3797300"/>
          <p14:tracePt t="128940" x="11036300" y="3746500"/>
          <p14:tracePt t="128957" x="11029950" y="3721100"/>
          <p14:tracePt t="128974" x="11023600" y="3670300"/>
          <p14:tracePt t="128990" x="11023600" y="3632200"/>
          <p14:tracePt t="129007" x="11023600" y="3613150"/>
          <p14:tracePt t="129024" x="11023600" y="3600450"/>
          <p14:tracePt t="129041" x="11023600" y="3594100"/>
          <p14:tracePt t="129092" x="11023600" y="3600450"/>
          <p14:tracePt t="129108" x="11004550" y="3613150"/>
          <p14:tracePt t="129123" x="10985500" y="3644900"/>
          <p14:tracePt t="129141" x="10928350" y="3746500"/>
          <p14:tracePt t="129157" x="10902950" y="3790950"/>
          <p14:tracePt t="129173" x="10807700" y="3917950"/>
          <p14:tracePt t="129190" x="10782300" y="3949700"/>
          <p14:tracePt t="129224" x="10807700" y="3930650"/>
          <p14:tracePt t="129241" x="10883900" y="3854450"/>
          <p14:tracePt t="129258" x="10953750" y="3778250"/>
          <p14:tracePt t="129275" x="11036300" y="3689350"/>
          <p14:tracePt t="129292" x="11074400" y="3644900"/>
          <p14:tracePt t="129309" x="11087100" y="3619500"/>
          <p14:tracePt t="129385" x="11106150" y="3619500"/>
          <p14:tracePt t="129391" x="11125200" y="3619500"/>
          <p14:tracePt t="129408" x="11188700" y="3619500"/>
          <p14:tracePt t="129424" x="11252200" y="3619500"/>
          <p14:tracePt t="129443" x="11353800" y="3587750"/>
          <p14:tracePt t="129457" x="11398250" y="3568700"/>
          <p14:tracePt t="129474" x="11417300" y="3556000"/>
          <p14:tracePt t="129524" x="11404600" y="3562350"/>
          <p14:tracePt t="129541" x="11347450" y="3625850"/>
          <p14:tracePt t="129557" x="11233150" y="3740150"/>
          <p14:tracePt t="129574" x="11087100" y="3867150"/>
          <p14:tracePt t="129593" x="10966450" y="4025900"/>
          <p14:tracePt t="129608" x="10966450" y="4032250"/>
          <p14:tracePt t="129624" x="11036300" y="4044950"/>
          <p14:tracePt t="129641" x="11163300" y="3994150"/>
          <p14:tracePt t="129658" x="11385550" y="3879850"/>
          <p14:tracePt t="129675" x="11518900" y="3803650"/>
          <p14:tracePt t="129691" x="11588750" y="3733800"/>
          <p14:tracePt t="129708" x="11601450" y="3714750"/>
          <p14:tracePt t="129741" x="11595100" y="3708400"/>
          <p14:tracePt t="129757" x="11518900" y="3727450"/>
          <p14:tracePt t="129774" x="11315700" y="3829050"/>
          <p14:tracePt t="129793" x="10883900" y="4019550"/>
          <p14:tracePt t="129807" x="10350500" y="4254500"/>
          <p14:tracePt t="130062" x="10350500" y="4229100"/>
          <p14:tracePt t="130071" x="10350500" y="4159250"/>
          <p14:tracePt t="130080" x="10350500" y="4108450"/>
          <p14:tracePt t="130091" x="10344150" y="4051300"/>
          <p14:tracePt t="130110" x="10344150" y="3886200"/>
          <p14:tracePt t="130124" x="10344150" y="3854450"/>
          <p14:tracePt t="130141" x="10312400" y="3848100"/>
          <p14:tracePt t="130157" x="10185400" y="3873500"/>
          <p14:tracePt t="130174" x="9912350" y="3930650"/>
          <p14:tracePt t="130190" x="9436100" y="3994150"/>
          <p14:tracePt t="130207" x="8820150" y="4064000"/>
          <p14:tracePt t="130223" x="8515350" y="4083050"/>
          <p14:tracePt t="130240" x="8413750" y="4089400"/>
          <p14:tracePt t="130337" x="8407400" y="4089400"/>
          <p14:tracePt t="130454" x="8420100" y="4083050"/>
          <p14:tracePt t="130462" x="8439150" y="4064000"/>
          <p14:tracePt t="130476" x="8470900" y="4025900"/>
          <p14:tracePt t="130493" x="8489950" y="4006850"/>
          <p14:tracePt t="130507" x="8496300" y="4000500"/>
          <p14:tracePt t="130524" x="8502650" y="3994150"/>
          <p14:tracePt t="130541" x="8464550" y="4013200"/>
          <p14:tracePt t="130557" x="8458200" y="4044950"/>
          <p14:tracePt t="130574" x="8458200" y="4064000"/>
          <p14:tracePt t="130704" x="8489950" y="4051300"/>
          <p14:tracePt t="130710" x="8528050" y="4013200"/>
          <p14:tracePt t="130723" x="8547100" y="4000500"/>
          <p14:tracePt t="130742" x="8528050" y="4000500"/>
          <p14:tracePt t="130756" x="8439150" y="4038600"/>
          <p14:tracePt t="130775" x="8185150" y="4102100"/>
          <p14:tracePt t="130792" x="7607300" y="4165600"/>
          <p14:tracePt t="130809" x="7112000" y="4216400"/>
          <p14:tracePt t="130823" x="6635750" y="4279900"/>
          <p14:tracePt t="130840" x="5975350" y="4375150"/>
          <p14:tracePt t="130857" x="5524500" y="4476750"/>
          <p14:tracePt t="130874" x="5060950" y="4578350"/>
          <p14:tracePt t="130890" x="4743450" y="4641850"/>
          <p14:tracePt t="130906" x="4559300" y="4686300"/>
          <p14:tracePt t="130924" x="4483100" y="4699000"/>
          <p14:tracePt t="130940" x="4432300" y="4705350"/>
          <p14:tracePt t="130957" x="4425950" y="4711700"/>
          <p14:tracePt t="130973" x="4419600" y="4711700"/>
          <p14:tracePt t="130990" x="4400550" y="4718050"/>
          <p14:tracePt t="131007" x="4375150" y="4730750"/>
          <p14:tracePt t="131023" x="4343400" y="4749800"/>
          <p14:tracePt t="131040" x="4330700" y="4762500"/>
          <p14:tracePt t="131057" x="4305300" y="4775200"/>
          <p14:tracePt t="131073" x="4267200" y="4845050"/>
          <p14:tracePt t="131090" x="4235450" y="4921250"/>
          <p14:tracePt t="131107" x="4222750" y="4965700"/>
          <p14:tracePt t="131123" x="4222750" y="4991100"/>
          <p14:tracePt t="131141" x="4222750" y="5022850"/>
          <p14:tracePt t="131157" x="4222750" y="5035550"/>
          <p14:tracePt t="131387" x="4222750" y="5022850"/>
          <p14:tracePt t="131394" x="4222750" y="5010150"/>
          <p14:tracePt t="131406" x="4235450" y="5003800"/>
          <p14:tracePt t="131423" x="4292600" y="5003800"/>
          <p14:tracePt t="131440" x="4292600" y="5041900"/>
          <p14:tracePt t="131457" x="4305300" y="5143500"/>
          <p14:tracePt t="131473" x="4311650" y="5321300"/>
          <p14:tracePt t="131476" x="4311650" y="5397500"/>
          <p14:tracePt t="131490" x="4311650" y="5480050"/>
          <p14:tracePt t="131507" x="4311650" y="5575300"/>
          <p14:tracePt t="131523" x="4311650" y="5708650"/>
          <p14:tracePt t="131540" x="4311650" y="5721350"/>
          <p14:tracePt t="131606" x="4318000" y="5721350"/>
          <p14:tracePt t="131623" x="4337050" y="5676900"/>
          <p14:tracePt t="131641" x="4356100" y="5632450"/>
          <p14:tracePt t="131657" x="4362450" y="5594350"/>
          <p14:tracePt t="131673" x="4362450" y="5575300"/>
          <p14:tracePt t="131690" x="4362450" y="5568950"/>
          <p14:tracePt t="131707" x="4318000" y="5562600"/>
          <p14:tracePt t="131723" x="4248150" y="5556250"/>
          <p14:tracePt t="131740" x="4121150" y="5556250"/>
          <p14:tracePt t="131757" x="4019550" y="5562600"/>
          <p14:tracePt t="131773" x="3962400" y="5575300"/>
          <p14:tracePt t="131790" x="3911600" y="5588000"/>
          <p14:tracePt t="131807" x="3886200" y="5594350"/>
          <p14:tracePt t="131823" x="3879850" y="5594350"/>
          <p14:tracePt t="131890" x="3911600" y="5581650"/>
          <p14:tracePt t="131907" x="3943350" y="5556250"/>
          <p14:tracePt t="131923" x="3981450" y="5543550"/>
          <p14:tracePt t="131940" x="4019550" y="5537200"/>
          <p14:tracePt t="131956" x="4051300" y="5537200"/>
          <p14:tracePt t="131975" x="4083050" y="5537200"/>
          <p14:tracePt t="131992" x="4171950" y="5556250"/>
          <p14:tracePt t="132007" x="4203700" y="5562600"/>
          <p14:tracePt t="132023" x="4248150" y="5575300"/>
          <p14:tracePt t="132040" x="4260850" y="5575300"/>
          <p14:tracePt t="132073" x="4260850" y="5568950"/>
          <p14:tracePt t="132090" x="4229100" y="5511800"/>
          <p14:tracePt t="132107" x="4152900" y="5435600"/>
          <p14:tracePt t="132124" x="4051300" y="5372100"/>
          <p14:tracePt t="132140" x="3956050" y="5327650"/>
          <p14:tracePt t="132159" x="3905250" y="5308600"/>
          <p14:tracePt t="132174" x="3879850" y="5295900"/>
          <p14:tracePt t="132190" x="3860800" y="5295900"/>
          <p14:tracePt t="132207" x="3841750" y="5295900"/>
          <p14:tracePt t="132223" x="3816350" y="5295900"/>
          <p14:tracePt t="132240" x="3797300" y="5308600"/>
          <p14:tracePt t="132257" x="3778250" y="5308600"/>
          <p14:tracePt t="132274" x="3759200" y="5314950"/>
          <p14:tracePt t="132290" x="3727450" y="5314950"/>
          <p14:tracePt t="132307" x="3702050" y="5321300"/>
          <p14:tracePt t="132323" x="3657600" y="5321300"/>
          <p14:tracePt t="132340" x="3606800" y="5321300"/>
          <p14:tracePt t="132357" x="3536950" y="5308600"/>
          <p14:tracePt t="132374" x="3460750" y="5264150"/>
          <p14:tracePt t="132391" x="3441700" y="5245100"/>
          <p14:tracePt t="132407" x="3416300" y="5213350"/>
          <p14:tracePt t="132424" x="3397250" y="5175250"/>
          <p14:tracePt t="132440" x="3390900" y="5156200"/>
          <p14:tracePt t="132457" x="3390900" y="5149850"/>
          <p14:tracePt t="132507" x="3365500" y="5156200"/>
          <p14:tracePt t="132523" x="3333750" y="5187950"/>
          <p14:tracePt t="132542" x="3302000" y="5251450"/>
          <p14:tracePt t="132559" x="3276600" y="5321300"/>
          <p14:tracePt t="132563" x="3270250" y="5353050"/>
          <p14:tracePt t="132573" x="3257550" y="5372100"/>
          <p14:tracePt t="132590" x="3244850" y="5473700"/>
          <p14:tracePt t="132607" x="3232150" y="5556250"/>
          <p14:tracePt t="132625" x="3232150" y="5664200"/>
          <p14:tracePt t="132642" x="3244850" y="5810250"/>
          <p14:tracePt t="132644" x="3251200" y="5854700"/>
          <p14:tracePt t="132657" x="3263900" y="5886450"/>
          <p14:tracePt t="132674" x="3295650" y="5975350"/>
          <p14:tracePt t="132690" x="3340100" y="6057900"/>
          <p14:tracePt t="132707" x="3371850" y="6121400"/>
          <p14:tracePt t="132723" x="3409950" y="6146800"/>
          <p14:tracePt t="132740" x="3486150" y="6153150"/>
          <p14:tracePt t="132758" x="3543300" y="6140450"/>
          <p14:tracePt t="132773" x="3638550" y="6108700"/>
          <p14:tracePt t="132790" x="3752850" y="6089650"/>
          <p14:tracePt t="132807" x="3841750" y="6070600"/>
          <p14:tracePt t="132823" x="3892550" y="6057900"/>
          <p14:tracePt t="132840" x="3917950" y="6051550"/>
          <p14:tracePt t="132857" x="3924300" y="6038850"/>
          <p14:tracePt t="132874" x="3937000" y="6013450"/>
          <p14:tracePt t="132890" x="3949700" y="5988050"/>
          <p14:tracePt t="132908" x="3962400" y="5949950"/>
          <p14:tracePt t="132925" x="3968750" y="5905500"/>
          <p14:tracePt t="132940" x="3981450" y="5861050"/>
          <p14:tracePt t="132957" x="3987800" y="5822950"/>
          <p14:tracePt t="132973" x="3994150" y="5746750"/>
          <p14:tracePt t="132990" x="3994150" y="5683250"/>
          <p14:tracePt t="133007" x="3994150" y="5600700"/>
          <p14:tracePt t="133023" x="3975100" y="5492750"/>
          <p14:tracePt t="133040" x="3949700" y="5416550"/>
          <p14:tracePt t="133056" x="3905250" y="5314950"/>
          <p14:tracePt t="133073" x="3879850" y="5276850"/>
          <p14:tracePt t="133090" x="3867150" y="5251450"/>
          <p14:tracePt t="133107" x="3841750" y="5207000"/>
          <p14:tracePt t="133123" x="3822700" y="5162550"/>
          <p14:tracePt t="133140" x="3803650" y="5124450"/>
          <p14:tracePt t="133157" x="3778250" y="5086350"/>
          <p14:tracePt t="133173" x="3752850" y="5054600"/>
          <p14:tracePt t="133190" x="3733800" y="5022850"/>
          <p14:tracePt t="133208" x="3702050" y="4978400"/>
          <p14:tracePt t="133224" x="3657600" y="4940300"/>
          <p14:tracePt t="133240" x="3575050" y="4895850"/>
          <p14:tracePt t="133257" x="3498850" y="4883150"/>
          <p14:tracePt t="133274" x="3448050" y="4876800"/>
          <p14:tracePt t="133276" x="3397250" y="4876800"/>
          <p14:tracePt t="133290" x="3365500" y="4876800"/>
          <p14:tracePt t="133307" x="3282950" y="4902200"/>
          <p14:tracePt t="133323" x="3232150" y="4946650"/>
          <p14:tracePt t="133340" x="3213100" y="5003800"/>
          <p14:tracePt t="133357" x="3213100" y="5067300"/>
          <p14:tracePt t="133373" x="3251200" y="5124450"/>
          <p14:tracePt t="133390" x="3403600" y="5181600"/>
          <p14:tracePt t="133407" x="3708400" y="5226050"/>
          <p14:tracePt t="133425" x="4025900" y="5232400"/>
          <p14:tracePt t="133440" x="4464050" y="5245100"/>
          <p14:tracePt t="133457" x="4857750" y="5245100"/>
          <p14:tracePt t="133473" x="5086350" y="5245100"/>
          <p14:tracePt t="133490" x="5238750" y="5238750"/>
          <p14:tracePt t="133507" x="5289550" y="5226050"/>
          <p14:tracePt t="133523" x="5295900" y="5226050"/>
          <p14:tracePt t="133557" x="5295900" y="5219700"/>
          <p14:tracePt t="133573" x="5295900" y="5207000"/>
          <p14:tracePt t="133591" x="5308600" y="5187950"/>
          <p14:tracePt t="133609" x="5314950" y="5175250"/>
          <p14:tracePt t="133623" x="5321300" y="5168900"/>
          <p14:tracePt t="133640" x="5327650" y="5149850"/>
          <p14:tracePt t="133657" x="5327650" y="5137150"/>
          <p14:tracePt t="133673" x="5334000" y="5111750"/>
          <p14:tracePt t="133691" x="5334000" y="5080000"/>
          <p14:tracePt t="133707" x="5334000" y="5054600"/>
          <p14:tracePt t="133723" x="5302250" y="5029200"/>
          <p14:tracePt t="133742" x="5251450" y="5003800"/>
          <p14:tracePt t="133757" x="5213350" y="4991100"/>
          <p14:tracePt t="133775" x="5194300" y="4984750"/>
          <p14:tracePt t="133807" x="5187950" y="4984750"/>
          <p14:tracePt t="133823" x="5175250" y="4991100"/>
          <p14:tracePt t="133840" x="5143500" y="5022850"/>
          <p14:tracePt t="133857" x="5099050" y="5080000"/>
          <p14:tracePt t="133873" x="5054600" y="5149850"/>
          <p14:tracePt t="133891" x="5016500" y="5226050"/>
          <p14:tracePt t="133907" x="4997450" y="5276850"/>
          <p14:tracePt t="133923" x="4984750" y="5314950"/>
          <p14:tracePt t="133940" x="4984750" y="5353050"/>
          <p14:tracePt t="133957" x="4984750" y="5378450"/>
          <p14:tracePt t="133973" x="4984750" y="5410200"/>
          <p14:tracePt t="133990" x="4984750" y="5435600"/>
          <p14:tracePt t="134007" x="4984750" y="5473700"/>
          <p14:tracePt t="134023" x="4978400" y="5505450"/>
          <p14:tracePt t="134040" x="4972050" y="5543550"/>
          <p14:tracePt t="134056" x="4972050" y="5575300"/>
          <p14:tracePt t="134074" x="4972050" y="5626100"/>
          <p14:tracePt t="134090" x="4984750" y="5676900"/>
          <p14:tracePt t="134108" x="5016500" y="5753100"/>
          <p14:tracePt t="134123" x="5067300" y="5816600"/>
          <p14:tracePt t="134141" x="5143500" y="5854700"/>
          <p14:tracePt t="134157" x="5200650" y="5861050"/>
          <p14:tracePt t="134173" x="5251450" y="5854700"/>
          <p14:tracePt t="134190" x="5327650" y="5803900"/>
          <p14:tracePt t="134207" x="5372100" y="5753100"/>
          <p14:tracePt t="134225" x="5422900" y="5689600"/>
          <p14:tracePt t="134240" x="5467350" y="5600700"/>
          <p14:tracePt t="134257" x="5524500" y="5461000"/>
          <p14:tracePt t="134273" x="5556250" y="5327650"/>
          <p14:tracePt t="134291" x="5575300" y="5200650"/>
          <p14:tracePt t="134309" x="5575300" y="5118100"/>
          <p14:tracePt t="134323" x="5537200" y="5029200"/>
          <p14:tracePt t="134340" x="5448300" y="4959350"/>
          <p14:tracePt t="134357" x="5372100" y="4940300"/>
          <p14:tracePt t="134373" x="5207000" y="4927600"/>
          <p14:tracePt t="134390" x="5080000" y="4965700"/>
          <p14:tracePt t="134408" x="4743450" y="5321300"/>
          <p14:tracePt t="134423" x="4451350" y="5759450"/>
          <p14:tracePt t="134440" x="4203700" y="6203950"/>
          <p14:tracePt t="134457" x="4102100" y="6483350"/>
          <p14:tracePt t="134473" x="4102100" y="6616700"/>
          <p14:tracePt t="134490" x="4140200" y="6635750"/>
          <p14:tracePt t="134508" x="4197350" y="6635750"/>
          <p14:tracePt t="134526" x="4222750" y="6623050"/>
          <p14:tracePt t="134540" x="4254500" y="6610350"/>
          <p14:tracePt t="134557" x="4273550" y="6578600"/>
          <p14:tracePt t="134575" x="4318000" y="6540500"/>
          <p14:tracePt t="134592" x="4368800" y="6496050"/>
          <p14:tracePt t="134609" x="4483100" y="6438900"/>
          <p14:tracePt t="134626" x="4578350" y="6394450"/>
          <p14:tracePt t="134642" x="4603750" y="6369050"/>
          <p14:tracePt t="134657" x="4610100" y="6362700"/>
          <p14:tracePt t="134674" x="4616450" y="6350000"/>
          <p14:tracePt t="134692" x="4635500" y="6324600"/>
          <p14:tracePt t="134707" x="4641850" y="6286500"/>
          <p14:tracePt t="134724" x="4654550" y="6267450"/>
          <p14:tracePt t="134742" x="4654550" y="6248400"/>
          <p14:tracePt t="134759" x="4654550" y="6235700"/>
          <p14:tracePt t="134776" x="4648200" y="6210300"/>
          <p14:tracePt t="134790" x="4635500" y="6184900"/>
          <p14:tracePt t="134809" x="4610100" y="6159500"/>
          <p14:tracePt t="134824" x="4572000" y="6140450"/>
          <p14:tracePt t="134842" x="4527550" y="6121400"/>
          <p14:tracePt t="134857" x="4502150" y="6115050"/>
          <p14:tracePt t="134873" x="4381500" y="6089650"/>
          <p14:tracePt t="134890" x="4337050" y="6083300"/>
          <p14:tracePt t="134907" x="4260850" y="6064250"/>
          <p14:tracePt t="134923" x="4159250" y="6019800"/>
          <p14:tracePt t="134940" x="4121150" y="6007100"/>
          <p14:tracePt t="134957" x="4089400" y="6000750"/>
          <p14:tracePt t="134973" x="4070350" y="5994400"/>
          <p14:tracePt t="134990" x="4051300" y="5994400"/>
          <p14:tracePt t="135007" x="3981450" y="5981700"/>
          <p14:tracePt t="135024" x="3937000" y="5981700"/>
          <p14:tracePt t="135040" x="3892550" y="5975350"/>
          <p14:tracePt t="135057" x="3848100" y="5975350"/>
          <p14:tracePt t="135073" x="3810000" y="5975350"/>
          <p14:tracePt t="135090" x="3771900" y="5981700"/>
          <p14:tracePt t="135107" x="3740150" y="5994400"/>
          <p14:tracePt t="135124" x="3714750" y="6019800"/>
          <p14:tracePt t="135142" x="3689350" y="6045200"/>
          <p14:tracePt t="135158" x="3676650" y="6076950"/>
          <p14:tracePt t="135175" x="3657600" y="6115050"/>
          <p14:tracePt t="135192" x="3651250" y="6165850"/>
          <p14:tracePt t="135207" x="3651250" y="6223000"/>
          <p14:tracePt t="135223" x="3651250" y="6267450"/>
          <p14:tracePt t="135240" x="3657600" y="6343650"/>
          <p14:tracePt t="135257" x="3670300" y="6400800"/>
          <p14:tracePt t="135273" x="3695700" y="6483350"/>
          <p14:tracePt t="135290" x="3721100" y="6584950"/>
          <p14:tracePt t="135307" x="3759200" y="6642100"/>
          <p14:tracePt t="135324" x="3829050" y="6711950"/>
          <p14:tracePt t="135340" x="3841750" y="6724650"/>
          <p14:tracePt t="135341" x="3873500" y="6737350"/>
          <p14:tracePt t="135357" x="3930650" y="6750050"/>
          <p14:tracePt t="135373" x="4057650" y="6756400"/>
          <p14:tracePt t="135390" x="4229100" y="6756400"/>
          <p14:tracePt t="135408" x="4362450" y="6756400"/>
          <p14:tracePt t="135426" x="4540250" y="6750050"/>
          <p14:tracePt t="135440" x="4724400" y="6750050"/>
          <p14:tracePt t="135457" x="4889500" y="6737350"/>
          <p14:tracePt t="135473" x="5022850" y="6724650"/>
          <p14:tracePt t="135490" x="5187950" y="6680200"/>
          <p14:tracePt t="135507" x="5327650" y="6635750"/>
          <p14:tracePt t="135524" x="5435600" y="6565900"/>
          <p14:tracePt t="135541" x="5518150" y="6496050"/>
          <p14:tracePt t="135557" x="5568950" y="6419850"/>
          <p14:tracePt t="135560" x="5581650" y="6388100"/>
          <p14:tracePt t="135573" x="5600700" y="6356350"/>
          <p14:tracePt t="135590" x="5607050" y="6280150"/>
          <p14:tracePt t="135607" x="5607050" y="6203950"/>
          <p14:tracePt t="135623" x="5549900" y="6102350"/>
          <p14:tracePt t="135640" x="5499100" y="6051550"/>
          <p14:tracePt t="135657" x="5410200" y="5994400"/>
          <p14:tracePt t="135673" x="5321300" y="5949950"/>
          <p14:tracePt t="135690" x="5194300" y="5899150"/>
          <p14:tracePt t="135707" x="5054600" y="5873750"/>
          <p14:tracePt t="135725" x="4914900" y="5861050"/>
          <p14:tracePt t="135742" x="4781550" y="5861050"/>
          <p14:tracePt t="135744" x="4737100" y="5861050"/>
          <p14:tracePt t="135757" x="4635500" y="5873750"/>
          <p14:tracePt t="135775" x="4445000" y="5918200"/>
          <p14:tracePt t="135790" x="4381500" y="5937250"/>
          <p14:tracePt t="135807" x="4203700" y="5988050"/>
          <p14:tracePt t="135823" x="4076700" y="6026150"/>
          <p14:tracePt t="135825" x="4025900" y="6038850"/>
          <p14:tracePt t="135840" x="3962400" y="6064250"/>
          <p14:tracePt t="135857" x="3892550" y="6089650"/>
          <p14:tracePt t="135873" x="3810000" y="6134100"/>
          <p14:tracePt t="135890" x="3752850" y="6165850"/>
          <p14:tracePt t="135907" x="3740150" y="6184900"/>
          <p14:tracePt t="135923" x="3733800" y="6184900"/>
          <p14:tracePt t="135973" x="3733800" y="6191250"/>
          <p14:tracePt t="136002" x="3727450" y="6191250"/>
          <p14:tracePt t="137194" x="3746500" y="6184900"/>
          <p14:tracePt t="137200" x="3771900" y="6172200"/>
          <p14:tracePt t="137209" x="3797300" y="6159500"/>
          <p14:tracePt t="137224" x="3841750" y="6140450"/>
          <p14:tracePt t="137240" x="3898900" y="6115050"/>
          <p14:tracePt t="137257" x="3930650" y="6115050"/>
          <p14:tracePt t="137273" x="4095750" y="6096000"/>
          <p14:tracePt t="137290" x="4305300" y="6089650"/>
          <p14:tracePt t="137306" x="4597400" y="6038850"/>
          <p14:tracePt t="137323" x="4927600" y="5975350"/>
          <p14:tracePt t="137340" x="5086350" y="5892800"/>
          <p14:tracePt t="137357" x="5308600" y="5715000"/>
          <p14:tracePt t="137373" x="5727700" y="5308600"/>
          <p14:tracePt t="137390" x="6273800" y="4546600"/>
          <p14:tracePt t="137407" x="6858000" y="3600450"/>
          <p14:tracePt t="137424" x="7315200" y="2901950"/>
          <p14:tracePt t="137440" x="7645400" y="2495550"/>
          <p14:tracePt t="137457" x="7785100" y="2336800"/>
          <p14:tracePt t="137474" x="7880350" y="2260600"/>
          <p14:tracePt t="137490" x="7918450" y="2222500"/>
          <p14:tracePt t="137507" x="7943850" y="2203450"/>
          <p14:tracePt t="137523" x="7950200" y="2197100"/>
          <p14:tracePt t="138290" x="7924800" y="2165350"/>
          <p14:tracePt t="138306" x="7137400" y="1714500"/>
          <p14:tracePt t="138323" x="5988050" y="1231900"/>
          <p14:tracePt t="138340" x="5346700" y="1016000"/>
          <p14:tracePt t="138357" x="5187950" y="965200"/>
          <p14:tracePt t="138374" x="5175250" y="958850"/>
          <p14:tracePt t="138391" x="5162550" y="876300"/>
          <p14:tracePt t="138407" x="5162550" y="736600"/>
          <p14:tracePt t="138424" x="5187950" y="628650"/>
          <p14:tracePt t="138440" x="5245100" y="527050"/>
          <p14:tracePt t="138458" x="5321300" y="425450"/>
          <p14:tracePt t="138474" x="5378450" y="361950"/>
          <p14:tracePt t="138490" x="5410200" y="342900"/>
          <p14:tracePt t="138507" x="5416550" y="330200"/>
          <p14:tracePt t="138523" x="5422900" y="330200"/>
          <p14:tracePt t="138558" x="5422900" y="349250"/>
          <p14:tracePt t="138573" x="5416550" y="469900"/>
          <p14:tracePt t="138590" x="5384800" y="603250"/>
          <p14:tracePt t="138607" x="5289550" y="908050"/>
          <p14:tracePt t="138626" x="5105400" y="1416050"/>
          <p14:tracePt t="138640" x="4889500" y="2063750"/>
          <p14:tracePt t="138658" x="4724400" y="2527300"/>
          <p14:tracePt t="138673" x="4572000" y="2832100"/>
          <p14:tracePt t="138690" x="4464050" y="2984500"/>
          <p14:tracePt t="138707" x="4451350" y="2997200"/>
          <p14:tracePt t="138766" x="4451350" y="2971800"/>
          <p14:tracePt t="138773" x="4451350" y="2921000"/>
          <p14:tracePt t="138790" x="4464050" y="2711450"/>
          <p14:tracePt t="138807" x="4464050" y="2476500"/>
          <p14:tracePt t="138823" x="4464050" y="2260600"/>
          <p14:tracePt t="138841" x="4451350" y="2108200"/>
          <p14:tracePt t="138859" x="4419600" y="1879600"/>
          <p14:tracePt t="138873" x="4400550" y="1733550"/>
          <p14:tracePt t="138890" x="4400550" y="1600200"/>
          <p14:tracePt t="138908" x="4400550" y="1460500"/>
          <p14:tracePt t="138923" x="4464050" y="1250950"/>
          <p14:tracePt t="138940" x="4508500" y="1104900"/>
          <p14:tracePt t="138957" x="4559300" y="958850"/>
          <p14:tracePt t="138973" x="4622800" y="812800"/>
          <p14:tracePt t="138990" x="4705350" y="711200"/>
          <p14:tracePt t="139007" x="4819650" y="596900"/>
          <p14:tracePt t="139023" x="4927600" y="514350"/>
          <p14:tracePt t="139041" x="5111750" y="393700"/>
          <p14:tracePt t="139057" x="5238750" y="304800"/>
          <p14:tracePt t="139074" x="5378450" y="158750"/>
          <p14:tracePt t="139090" x="5505450" y="12700"/>
          <p14:tracePt t="139107" x="5581650" y="0"/>
          <p14:tracePt t="139124" x="5632450" y="0"/>
          <p14:tracePt t="139140" x="5670550" y="0"/>
          <p14:tracePt t="139157" x="5695950" y="0"/>
          <p14:tracePt t="139173" x="5702300" y="0"/>
          <p14:tracePt t="139177" x="5708650" y="0"/>
          <p14:tracePt t="139192" x="5715000" y="0"/>
          <p14:tracePt t="139206" x="5727700" y="0"/>
          <p14:tracePt t="139223" x="5740400" y="0"/>
          <p14:tracePt t="139240" x="5772150" y="0"/>
          <p14:tracePt t="139257" x="5803900" y="0"/>
          <p14:tracePt t="139273" x="5861050" y="0"/>
          <p14:tracePt t="139290" x="5918200" y="0"/>
          <p14:tracePt t="139307" x="5994400" y="0"/>
          <p14:tracePt t="139323" x="6076950" y="0"/>
          <p14:tracePt t="139340" x="6134100" y="0"/>
          <p14:tracePt t="139374" x="6134100" y="12700"/>
          <p14:tracePt t="139390" x="6140450" y="114300"/>
          <p14:tracePt t="139407" x="6184900" y="609600"/>
          <p14:tracePt t="139423" x="6197600" y="1276350"/>
          <p14:tracePt t="139440" x="6115050" y="2095500"/>
          <p14:tracePt t="139458" x="5918200" y="3130550"/>
          <p14:tracePt t="139473" x="5695950" y="4210050"/>
          <p14:tracePt t="139491" x="5480050" y="5016500"/>
          <p14:tracePt t="139507" x="5334000" y="5549900"/>
          <p14:tracePt t="139524" x="5289550" y="5746750"/>
          <p14:tracePt t="139540" x="5289550" y="5759450"/>
          <p14:tracePt t="139607" x="5314950" y="5727700"/>
          <p14:tracePt t="139624" x="5334000" y="5645150"/>
          <p14:tracePt t="139641" x="5359400" y="5492750"/>
          <p14:tracePt t="139657" x="5365750" y="5435600"/>
          <p14:tracePt t="139675" x="5397500" y="5232400"/>
          <p14:tracePt t="139690" x="5435600" y="5086350"/>
          <p14:tracePt t="139707" x="5480050" y="4946650"/>
          <p14:tracePt t="139724" x="5499100" y="4857750"/>
          <p14:tracePt t="139740" x="5505450" y="4787900"/>
          <p14:tracePt t="139757" x="5511800" y="4762500"/>
          <p14:tracePt t="139790" x="5511800" y="4756150"/>
          <p14:tracePt t="140278" x="5518150" y="4749800"/>
          <p14:tracePt t="140285" x="5518150" y="4737100"/>
          <p14:tracePt t="140293" x="5530850" y="4705350"/>
          <p14:tracePt t="140306" x="5530850" y="4679950"/>
          <p14:tracePt t="140323" x="5543550" y="4616450"/>
          <p14:tracePt t="140340" x="5556250" y="4540250"/>
          <p14:tracePt t="140357" x="5556250" y="4445000"/>
          <p14:tracePt t="140375" x="5537200" y="4203700"/>
          <p14:tracePt t="140392" x="5530850" y="3994150"/>
          <p14:tracePt t="140408" x="5562600" y="3746500"/>
          <p14:tracePt t="140426" x="5607050" y="3505200"/>
          <p14:tracePt t="140440" x="5657850" y="3308350"/>
          <p14:tracePt t="140458" x="5664200" y="3155950"/>
          <p14:tracePt t="140473" x="5638800" y="3009900"/>
          <p14:tracePt t="140490" x="5334000" y="2730500"/>
          <p14:tracePt t="140507" x="4508500" y="2305050"/>
          <p14:tracePt t="140523" x="3321050" y="1841500"/>
          <p14:tracePt t="140542" x="2139950" y="1409700"/>
          <p14:tracePt t="140557" x="1098550" y="1003300"/>
          <p14:tracePt t="140573" x="596900" y="742950"/>
          <p14:tracePt t="140590" x="247650" y="5143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line, plot, font&#10;&#10;Description automatically generated">
            <a:extLst>
              <a:ext uri="{FF2B5EF4-FFF2-40B4-BE49-F238E27FC236}">
                <a16:creationId xmlns:a16="http://schemas.microsoft.com/office/drawing/2014/main" id="{740C5FA5-B986-97D0-FFC9-41837F9D5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" y="4722403"/>
            <a:ext cx="7528979" cy="2069042"/>
          </a:xfrm>
          <a:prstGeom prst="rect">
            <a:avLst/>
          </a:prstGeom>
        </p:spPr>
      </p:pic>
      <p:pic>
        <p:nvPicPr>
          <p:cNvPr id="7" name="Picture 6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51F39FC1-9AE8-8933-7550-959A25C10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8" y="1993622"/>
            <a:ext cx="7286794" cy="2244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97731-E841-E053-D7CA-06198B34E7D0}"/>
              </a:ext>
            </a:extLst>
          </p:cNvPr>
          <p:cNvSpPr txBox="1"/>
          <p:nvPr/>
        </p:nvSpPr>
        <p:spPr>
          <a:xfrm>
            <a:off x="441960" y="1337823"/>
            <a:ext cx="1119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Laplacian LLE: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/>
              <p:nvPr/>
            </p:nvSpPr>
            <p:spPr>
              <a:xfrm>
                <a:off x="537267" y="1701154"/>
                <a:ext cx="26255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Noise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GB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67" y="1701154"/>
                <a:ext cx="2625537" cy="369332"/>
              </a:xfrm>
              <a:prstGeom prst="rect">
                <a:avLst/>
              </a:prstGeom>
              <a:blipFill>
                <a:blip r:embed="rId6"/>
                <a:stretch>
                  <a:fillRect l="-185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/>
              <p:nvPr/>
            </p:nvSpPr>
            <p:spPr>
              <a:xfrm>
                <a:off x="1380656" y="4463170"/>
                <a:ext cx="414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656" y="4463170"/>
                <a:ext cx="414196" cy="369332"/>
              </a:xfrm>
              <a:prstGeom prst="rect">
                <a:avLst/>
              </a:prstGeom>
              <a:blipFill>
                <a:blip r:embed="rId7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39E64A-AD20-44E7-B6F7-26C75E36802E}"/>
                  </a:ext>
                </a:extLst>
              </p:cNvPr>
              <p:cNvSpPr txBox="1"/>
              <p:nvPr/>
            </p:nvSpPr>
            <p:spPr>
              <a:xfrm>
                <a:off x="3061252" y="1713156"/>
                <a:ext cx="2187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Transient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39E64A-AD20-44E7-B6F7-26C75E368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52" y="1713156"/>
                <a:ext cx="2187574" cy="369332"/>
              </a:xfrm>
              <a:prstGeom prst="rect">
                <a:avLst/>
              </a:prstGeom>
              <a:blipFill>
                <a:blip r:embed="rId8"/>
                <a:stretch>
                  <a:fillRect l="-222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AD03E8-0EFB-FA7A-8ECA-9C65677FFCAA}"/>
                  </a:ext>
                </a:extLst>
              </p:cNvPr>
              <p:cNvSpPr txBox="1"/>
              <p:nvPr/>
            </p:nvSpPr>
            <p:spPr>
              <a:xfrm>
                <a:off x="5311234" y="1710156"/>
                <a:ext cx="2187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Transient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AD03E8-0EFB-FA7A-8ECA-9C65677FF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234" y="1710156"/>
                <a:ext cx="2187574" cy="369332"/>
              </a:xfrm>
              <a:prstGeom prst="rect">
                <a:avLst/>
              </a:prstGeom>
              <a:blipFill>
                <a:blip r:embed="rId9"/>
                <a:stretch>
                  <a:fillRect l="-2228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166327-B9A8-9DC2-B8F0-82476ABD9149}"/>
                  </a:ext>
                </a:extLst>
              </p:cNvPr>
              <p:cNvSpPr txBox="1"/>
              <p:nvPr/>
            </p:nvSpPr>
            <p:spPr>
              <a:xfrm>
                <a:off x="796946" y="2413859"/>
                <a:ext cx="9597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i="1" dirty="0"/>
                  <a:t>=520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166327-B9A8-9DC2-B8F0-82476ABD9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46" y="2413859"/>
                <a:ext cx="959747" cy="338554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D44DA-5D32-6CE6-0225-BBD06CE82135}"/>
                  </a:ext>
                </a:extLst>
              </p:cNvPr>
              <p:cNvSpPr txBox="1"/>
              <p:nvPr/>
            </p:nvSpPr>
            <p:spPr>
              <a:xfrm>
                <a:off x="3140952" y="4452816"/>
                <a:ext cx="1903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Noise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D44DA-5D32-6CE6-0225-BBD06CE82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952" y="4452816"/>
                <a:ext cx="1903159" cy="369332"/>
              </a:xfrm>
              <a:prstGeom prst="rect">
                <a:avLst/>
              </a:prstGeom>
              <a:blipFill>
                <a:blip r:embed="rId11"/>
                <a:stretch>
                  <a:fillRect l="-2564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969A55-3F64-144C-4BD3-78B8A214CEEB}"/>
                  </a:ext>
                </a:extLst>
              </p:cNvPr>
              <p:cNvSpPr txBox="1"/>
              <p:nvPr/>
            </p:nvSpPr>
            <p:spPr>
              <a:xfrm>
                <a:off x="5331349" y="4452816"/>
                <a:ext cx="22179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Transient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969A55-3F64-144C-4BD3-78B8A214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49" y="4452816"/>
                <a:ext cx="2217995" cy="369332"/>
              </a:xfrm>
              <a:prstGeom prst="rect">
                <a:avLst/>
              </a:prstGeom>
              <a:blipFill>
                <a:blip r:embed="rId12"/>
                <a:stretch>
                  <a:fillRect l="-2479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802695-400A-833D-391B-5883AC3325B6}"/>
                  </a:ext>
                </a:extLst>
              </p:cNvPr>
              <p:cNvSpPr txBox="1"/>
              <p:nvPr/>
            </p:nvSpPr>
            <p:spPr>
              <a:xfrm>
                <a:off x="8773401" y="1769324"/>
                <a:ext cx="7321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𝑭𝑭𝑻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802695-400A-833D-391B-5883AC33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01" y="1769324"/>
                <a:ext cx="7321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4C4B86-052F-29E5-37EB-D5AF413BA640}"/>
                  </a:ext>
                </a:extLst>
              </p:cNvPr>
              <p:cNvSpPr txBox="1"/>
              <p:nvPr/>
            </p:nvSpPr>
            <p:spPr>
              <a:xfrm>
                <a:off x="8353530" y="3524433"/>
                <a:ext cx="13228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Noise data </a:t>
                </a:r>
              </a:p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4C4B86-052F-29E5-37EB-D5AF413BA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530" y="3524433"/>
                <a:ext cx="1322858" cy="646331"/>
              </a:xfrm>
              <a:prstGeom prst="rect">
                <a:avLst/>
              </a:prstGeom>
              <a:blipFill>
                <a:blip r:embed="rId14"/>
                <a:stretch>
                  <a:fillRect t="-4717" r="-1843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597B2C-2D8E-D5E3-B318-31931BCD8553}"/>
                  </a:ext>
                </a:extLst>
              </p:cNvPr>
              <p:cNvSpPr txBox="1"/>
              <p:nvPr/>
            </p:nvSpPr>
            <p:spPr>
              <a:xfrm>
                <a:off x="8375532" y="5301144"/>
                <a:ext cx="132285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Transient data </a:t>
                </a:r>
              </a:p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597B2C-2D8E-D5E3-B318-31931BCD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532" y="5301144"/>
                <a:ext cx="1322858" cy="923330"/>
              </a:xfrm>
              <a:prstGeom prst="rect">
                <a:avLst/>
              </a:prstGeom>
              <a:blipFill>
                <a:blip r:embed="rId1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A3DEF-02E0-43D0-404B-96D63C6DB1E0}"/>
                  </a:ext>
                </a:extLst>
              </p:cNvPr>
              <p:cNvSpPr txBox="1"/>
              <p:nvPr/>
            </p:nvSpPr>
            <p:spPr>
              <a:xfrm>
                <a:off x="3585978" y="2494590"/>
                <a:ext cx="9597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i="1" dirty="0"/>
                  <a:t>=0.01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A3DEF-02E0-43D0-404B-96D63C6DB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978" y="2494590"/>
                <a:ext cx="959747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118975-AD09-3839-51D7-68C1463BDD47}"/>
                  </a:ext>
                </a:extLst>
              </p:cNvPr>
              <p:cNvSpPr txBox="1"/>
              <p:nvPr/>
            </p:nvSpPr>
            <p:spPr>
              <a:xfrm>
                <a:off x="5625025" y="2542671"/>
                <a:ext cx="9597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i="1" dirty="0"/>
                  <a:t>=0.01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118975-AD09-3839-51D7-68C1463BD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25" y="2542671"/>
                <a:ext cx="959747" cy="338554"/>
              </a:xfrm>
              <a:prstGeom prst="rect">
                <a:avLst/>
              </a:prstGeom>
              <a:blipFill>
                <a:blip r:embed="rId1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6B4237-80C9-5A82-A258-0914C7604A8A}"/>
                  </a:ext>
                </a:extLst>
              </p:cNvPr>
              <p:cNvSpPr txBox="1"/>
              <p:nvPr/>
            </p:nvSpPr>
            <p:spPr>
              <a:xfrm>
                <a:off x="903355" y="5243994"/>
                <a:ext cx="12924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6B4237-80C9-5A82-A258-0914C7604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55" y="5243994"/>
                <a:ext cx="1292479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CA49AE-3DFC-D5AA-91D0-8EEADD4D7C5A}"/>
                  </a:ext>
                </a:extLst>
              </p:cNvPr>
              <p:cNvSpPr txBox="1"/>
              <p:nvPr/>
            </p:nvSpPr>
            <p:spPr>
              <a:xfrm>
                <a:off x="4034201" y="5933332"/>
                <a:ext cx="1034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CA49AE-3DFC-D5AA-91D0-8EEADD4D7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01" y="5933332"/>
                <a:ext cx="1034859" cy="338554"/>
              </a:xfrm>
              <a:prstGeom prst="rect">
                <a:avLst/>
              </a:prstGeom>
              <a:blipFill>
                <a:blip r:embed="rId19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7D956-B577-DAC8-2BB6-244D1D5176A4}"/>
                  </a:ext>
                </a:extLst>
              </p:cNvPr>
              <p:cNvSpPr txBox="1"/>
              <p:nvPr/>
            </p:nvSpPr>
            <p:spPr>
              <a:xfrm>
                <a:off x="6457763" y="5128688"/>
                <a:ext cx="1034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7D956-B577-DAC8-2BB6-244D1D517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763" y="5128688"/>
                <a:ext cx="1034859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picture containing text, font, line, diagram&#10;&#10;Description automatically generated">
            <a:extLst>
              <a:ext uri="{FF2B5EF4-FFF2-40B4-BE49-F238E27FC236}">
                <a16:creationId xmlns:a16="http://schemas.microsoft.com/office/drawing/2014/main" id="{FEDF0320-DF73-7BFB-62A9-C54360764A4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6180"/>
          <a:stretch/>
        </p:blipFill>
        <p:spPr>
          <a:xfrm>
            <a:off x="9587660" y="979559"/>
            <a:ext cx="2508232" cy="2028982"/>
          </a:xfrm>
          <a:prstGeom prst="rect">
            <a:avLst/>
          </a:prstGeom>
        </p:spPr>
      </p:pic>
      <p:pic>
        <p:nvPicPr>
          <p:cNvPr id="39" name="Picture 38" descr="A picture containing text, font, line, diagram&#10;&#10;Description automatically generated">
            <a:extLst>
              <a:ext uri="{FF2B5EF4-FFF2-40B4-BE49-F238E27FC236}">
                <a16:creationId xmlns:a16="http://schemas.microsoft.com/office/drawing/2014/main" id="{29EEA07D-2BD1-BB1B-60A8-4683EF155A5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6" r="33560"/>
          <a:stretch/>
        </p:blipFill>
        <p:spPr>
          <a:xfrm>
            <a:off x="9629749" y="2792473"/>
            <a:ext cx="2424055" cy="2028982"/>
          </a:xfrm>
          <a:prstGeom prst="rect">
            <a:avLst/>
          </a:prstGeom>
        </p:spPr>
      </p:pic>
      <p:pic>
        <p:nvPicPr>
          <p:cNvPr id="40" name="Picture 39" descr="A picture containing text, font, line, diagram&#10;&#10;Description automatically generated">
            <a:extLst>
              <a:ext uri="{FF2B5EF4-FFF2-40B4-BE49-F238E27FC236}">
                <a16:creationId xmlns:a16="http://schemas.microsoft.com/office/drawing/2014/main" id="{9ED53DC5-3478-ED8C-7507-D37063615EF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0" r="1"/>
          <a:stretch/>
        </p:blipFill>
        <p:spPr>
          <a:xfrm>
            <a:off x="9597279" y="4762463"/>
            <a:ext cx="2488995" cy="2028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3A3F54C-D687-6025-1AD5-B5DA005333DB}"/>
                  </a:ext>
                </a:extLst>
              </p:cNvPr>
              <p:cNvSpPr txBox="1"/>
              <p:nvPr/>
            </p:nvSpPr>
            <p:spPr>
              <a:xfrm>
                <a:off x="10813574" y="2027471"/>
                <a:ext cx="12924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3A3F54C-D687-6025-1AD5-B5DA00533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574" y="2027471"/>
                <a:ext cx="1292479" cy="338554"/>
              </a:xfrm>
              <a:prstGeom prst="rect">
                <a:avLst/>
              </a:prstGeom>
              <a:blipFill>
                <a:blip r:embed="rId2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FD37E5-317F-DCBD-00C4-B3ECFFE732E5}"/>
                  </a:ext>
                </a:extLst>
              </p:cNvPr>
              <p:cNvSpPr txBox="1"/>
              <p:nvPr/>
            </p:nvSpPr>
            <p:spPr>
              <a:xfrm>
                <a:off x="10760875" y="3112789"/>
                <a:ext cx="1034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FD37E5-317F-DCBD-00C4-B3ECFFE73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875" y="3112789"/>
                <a:ext cx="1034859" cy="338554"/>
              </a:xfrm>
              <a:prstGeom prst="rect">
                <a:avLst/>
              </a:prstGeom>
              <a:blipFill>
                <a:blip r:embed="rId2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99E726-78C7-3B1B-1519-EC0B9F5285F6}"/>
                  </a:ext>
                </a:extLst>
              </p:cNvPr>
              <p:cNvSpPr txBox="1"/>
              <p:nvPr/>
            </p:nvSpPr>
            <p:spPr>
              <a:xfrm>
                <a:off x="10472388" y="5074717"/>
                <a:ext cx="1034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99E726-78C7-3B1B-1519-EC0B9F52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388" y="5074717"/>
                <a:ext cx="1034859" cy="338554"/>
              </a:xfrm>
              <a:prstGeom prst="rect">
                <a:avLst/>
              </a:prstGeom>
              <a:blipFill>
                <a:blip r:embed="rId2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AD9FC68-5DA8-9C6E-AB48-FD24305A1905}"/>
              </a:ext>
            </a:extLst>
          </p:cNvPr>
          <p:cNvSpPr txBox="1"/>
          <p:nvPr/>
        </p:nvSpPr>
        <p:spPr>
          <a:xfrm>
            <a:off x="11137508" y="4568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13/18</a:t>
            </a:r>
          </a:p>
        </p:txBody>
      </p:sp>
    </p:spTree>
    <p:extLst>
      <p:ext uri="{BB962C8B-B14F-4D97-AF65-F5344CB8AC3E}">
        <p14:creationId xmlns:p14="http://schemas.microsoft.com/office/powerpoint/2010/main" val="39475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46"/>
    </mc:Choice>
    <mc:Fallback xmlns="">
      <p:transition spd="slow" advTm="65246"/>
    </mc:Fallback>
  </mc:AlternateContent>
  <p:extLst>
    <p:ext uri="{3A86A75C-4F4B-4683-9AE1-C65F6400EC91}">
      <p14:laserTraceLst xmlns:p14="http://schemas.microsoft.com/office/powerpoint/2010/main">
        <p14:tracePtLst>
          <p14:tracePt t="11317" x="704850" y="5511800"/>
          <p14:tracePt t="11496" x="717550" y="5505450"/>
          <p14:tracePt t="11503" x="736600" y="5486400"/>
          <p14:tracePt t="11521" x="914400" y="5416550"/>
          <p14:tracePt t="11537" x="1289050" y="5365750"/>
          <p14:tracePt t="11554" x="1771650" y="5270500"/>
          <p14:tracePt t="11571" x="2343150" y="5137150"/>
          <p14:tracePt t="11588" x="3003550" y="4965700"/>
          <p14:tracePt t="11604" x="3733800" y="4699000"/>
          <p14:tracePt t="11622" x="4210050" y="4489450"/>
          <p14:tracePt t="11639" x="4527550" y="4305300"/>
          <p14:tracePt t="11654" x="4724400" y="4184650"/>
          <p14:tracePt t="11671" x="4902200" y="4076700"/>
          <p14:tracePt t="11687" x="5022850" y="3987800"/>
          <p14:tracePt t="11704" x="5099050" y="3898900"/>
          <p14:tracePt t="11705" x="5137150" y="3848100"/>
          <p14:tracePt t="11721" x="5187950" y="3733800"/>
          <p14:tracePt t="11737" x="5245100" y="3594100"/>
          <p14:tracePt t="11754" x="5314950" y="3359150"/>
          <p14:tracePt t="11773" x="5372100" y="3200400"/>
          <p14:tracePt t="11787" x="5410200" y="3111500"/>
          <p14:tracePt t="11804" x="5429250" y="3079750"/>
          <p14:tracePt t="11821" x="5441950" y="3060700"/>
          <p14:tracePt t="11923" x="5416550" y="3073400"/>
          <p14:tracePt t="11931" x="5391150" y="3098800"/>
          <p14:tracePt t="11939" x="5353050" y="3124200"/>
          <p14:tracePt t="11954" x="5327650" y="3143250"/>
          <p14:tracePt t="11971" x="5308600" y="3155950"/>
          <p14:tracePt t="35128" x="5302250" y="3155950"/>
          <p14:tracePt t="35135" x="5232400" y="3155950"/>
          <p14:tracePt t="35155" x="4794250" y="3060700"/>
          <p14:tracePt t="35171" x="4533900" y="2952750"/>
          <p14:tracePt t="35187" x="4413250" y="2882900"/>
          <p14:tracePt t="35204" x="4292600" y="2794000"/>
          <p14:tracePt t="35221" x="4248150" y="2755900"/>
          <p14:tracePt t="35237" x="4197350" y="2711450"/>
          <p14:tracePt t="35239" x="4159250" y="2698750"/>
          <p14:tracePt t="35254" x="4114800" y="2679700"/>
          <p14:tracePt t="35271" x="3930650" y="2641600"/>
          <p14:tracePt t="35287" x="3771900" y="2603500"/>
          <p14:tracePt t="35304" x="3727450" y="2584450"/>
          <p14:tracePt t="35321" x="3657600" y="2527300"/>
          <p14:tracePt t="35338" x="3651250" y="2501900"/>
          <p14:tracePt t="35354" x="3644900" y="2495550"/>
          <p14:tracePt t="35409" x="3651250" y="2495550"/>
          <p14:tracePt t="35421" x="3663950" y="2508250"/>
          <p14:tracePt t="35437" x="3702050" y="2578100"/>
          <p14:tracePt t="35454" x="3778250" y="2686050"/>
          <p14:tracePt t="35471" x="3848100" y="2749550"/>
          <p14:tracePt t="35488" x="3930650" y="2825750"/>
          <p14:tracePt t="35504" x="3981450" y="2844800"/>
          <p14:tracePt t="35521" x="4019550" y="2844800"/>
          <p14:tracePt t="35574" x="4019550" y="2838450"/>
          <p14:tracePt t="35588" x="3994150" y="2774950"/>
          <p14:tracePt t="35606" x="3956050" y="2724150"/>
          <p14:tracePt t="35623" x="3924300" y="2692400"/>
          <p14:tracePt t="35639" x="3854450" y="2654300"/>
          <p14:tracePt t="35654" x="3784600" y="2641600"/>
          <p14:tracePt t="35671" x="3752850" y="2641600"/>
          <p14:tracePt t="35688" x="3727450" y="2641600"/>
          <p14:tracePt t="35704" x="3695700" y="2654300"/>
          <p14:tracePt t="35721" x="3644900" y="2686050"/>
          <p14:tracePt t="35737" x="3606800" y="2711450"/>
          <p14:tracePt t="35739" x="3594100" y="2730500"/>
          <p14:tracePt t="35754" x="3581400" y="2749550"/>
          <p14:tracePt t="35773" x="3556000" y="2787650"/>
          <p14:tracePt t="35788" x="3556000" y="2806700"/>
          <p14:tracePt t="35804" x="3556000" y="2813050"/>
          <p14:tracePt t="35821" x="3562350" y="2819400"/>
          <p14:tracePt t="35839" x="3587750" y="2825750"/>
          <p14:tracePt t="35854" x="3606800" y="2825750"/>
          <p14:tracePt t="35871" x="3632200" y="2819400"/>
          <p14:tracePt t="35888" x="3663950" y="2813050"/>
          <p14:tracePt t="35904" x="3695700" y="2813050"/>
          <p14:tracePt t="35921" x="3733800" y="2806700"/>
          <p14:tracePt t="35937" x="3784600" y="2806700"/>
          <p14:tracePt t="35954" x="3816350" y="2806700"/>
          <p14:tracePt t="35971" x="3873500" y="2806700"/>
          <p14:tracePt t="35989" x="3968750" y="2806700"/>
          <p14:tracePt t="36004" x="4006850" y="2806700"/>
          <p14:tracePt t="36021" x="4044950" y="2806700"/>
          <p14:tracePt t="36038" x="4051300" y="2806700"/>
          <p14:tracePt t="36105" x="4044950" y="2774950"/>
          <p14:tracePt t="36121" x="3975100" y="2743200"/>
          <p14:tracePt t="36138" x="3886200" y="2711450"/>
          <p14:tracePt t="36154" x="3746500" y="2679700"/>
          <p14:tracePt t="36171" x="3663950" y="2660650"/>
          <p14:tracePt t="36187" x="3638550" y="2660650"/>
          <p14:tracePt t="36204" x="3632200" y="2660650"/>
          <p14:tracePt t="36248" x="3625850" y="2660650"/>
          <p14:tracePt t="36256" x="3619500" y="2673350"/>
          <p14:tracePt t="36271" x="3619500" y="2711450"/>
          <p14:tracePt t="36288" x="3619500" y="2743200"/>
          <p14:tracePt t="36306" x="3657600" y="2806700"/>
          <p14:tracePt t="36321" x="3702050" y="2851150"/>
          <p14:tracePt t="36340" x="3765550" y="2908300"/>
          <p14:tracePt t="36355" x="3822700" y="2927350"/>
          <p14:tracePt t="36371" x="3848100" y="2927350"/>
          <p14:tracePt t="36388" x="3860800" y="2927350"/>
          <p14:tracePt t="36438" x="3841750" y="2914650"/>
          <p14:tracePt t="36455" x="3790950" y="2914650"/>
          <p14:tracePt t="36471" x="3733800" y="2940050"/>
          <p14:tracePt t="36852" x="3727450" y="2940050"/>
          <p14:tracePt t="36868" x="3721100" y="2940050"/>
          <p14:tracePt t="36887" x="3714750" y="2940050"/>
          <p14:tracePt t="36904" x="3695700" y="2940050"/>
          <p14:tracePt t="36921" x="3695700" y="2927350"/>
          <p14:tracePt t="36937" x="3695700" y="2908300"/>
          <p14:tracePt t="36954" x="3695700" y="2882900"/>
          <p14:tracePt t="36971" x="3683000" y="2870200"/>
          <p14:tracePt t="36988" x="3676650" y="2857500"/>
          <p14:tracePt t="37004" x="3676650" y="2851150"/>
          <p14:tracePt t="37310" x="3670300" y="2857500"/>
          <p14:tracePt t="37327" x="3670300" y="2863850"/>
          <p14:tracePt t="38616" x="3670300" y="2882900"/>
          <p14:tracePt t="38621" x="3670300" y="2927350"/>
          <p14:tracePt t="38638" x="3708400" y="3028950"/>
          <p14:tracePt t="38654" x="3721100" y="3060700"/>
          <p14:tracePt t="38671" x="3746500" y="3117850"/>
          <p14:tracePt t="39037" x="3752850" y="3117850"/>
          <p14:tracePt t="39051" x="3752850" y="3111500"/>
          <p14:tracePt t="39067" x="3752850" y="3098800"/>
          <p14:tracePt t="39076" x="3752850" y="3092450"/>
          <p14:tracePt t="39090" x="3759200" y="3060700"/>
          <p14:tracePt t="39108" x="3778250" y="2990850"/>
          <p14:tracePt t="39122" x="3778250" y="2971800"/>
          <p14:tracePt t="39145" x="3778250" y="2959100"/>
          <p14:tracePt t="39172" x="3784600" y="2946400"/>
          <p14:tracePt t="39204" x="3784600" y="2940050"/>
          <p14:tracePt t="39238" x="3784600" y="2933700"/>
          <p14:tracePt t="39271" x="3784600" y="2927350"/>
          <p14:tracePt t="39459" x="3778250" y="2914650"/>
          <p14:tracePt t="39467" x="3771900" y="2908300"/>
          <p14:tracePt t="39478" x="3765550" y="2908300"/>
          <p14:tracePt t="39487" x="3759200" y="2908300"/>
          <p14:tracePt t="39504" x="3752850" y="2895600"/>
          <p14:tracePt t="39521" x="3740150" y="2876550"/>
          <p14:tracePt t="39538" x="3727450" y="2863850"/>
          <p14:tracePt t="39554" x="3721100" y="2851150"/>
          <p14:tracePt t="39571" x="3714750" y="2844800"/>
          <p14:tracePt t="39587" x="3708400" y="2838450"/>
          <p14:tracePt t="40073" x="3708400" y="2857500"/>
          <p14:tracePt t="40078" x="3708400" y="2952750"/>
          <p14:tracePt t="40091" x="3708400" y="3003550"/>
          <p14:tracePt t="40104" x="3708400" y="3067050"/>
          <p14:tracePt t="40121" x="3708400" y="3136900"/>
          <p14:tracePt t="40138" x="3708400" y="3175000"/>
          <p14:tracePt t="40154" x="3714750" y="3181350"/>
          <p14:tracePt t="40171" x="3714750" y="3187700"/>
          <p14:tracePt t="40204" x="3721100" y="3187700"/>
          <p14:tracePt t="40221" x="3721100" y="3168650"/>
          <p14:tracePt t="40238" x="3727450" y="3155950"/>
          <p14:tracePt t="40254" x="3733800" y="3143250"/>
          <p14:tracePt t="40272" x="3733800" y="3130550"/>
          <p14:tracePt t="40288" x="3733800" y="3117850"/>
          <p14:tracePt t="40304" x="3733800" y="3098800"/>
          <p14:tracePt t="40323" x="3721100" y="3073400"/>
          <p14:tracePt t="40340" x="3721100" y="3067050"/>
          <p14:tracePt t="40356" x="3714750" y="3060700"/>
          <p14:tracePt t="40371" x="3708400" y="3054350"/>
          <p14:tracePt t="40387" x="3708400" y="3048000"/>
          <p14:tracePt t="40668" x="3708400" y="3035300"/>
          <p14:tracePt t="40674" x="3721100" y="3022600"/>
          <p14:tracePt t="40687" x="3727450" y="3022600"/>
          <p14:tracePt t="40704" x="3746500" y="3009900"/>
          <p14:tracePt t="40721" x="3765550" y="2997200"/>
          <p14:tracePt t="40739" x="3816350" y="2978150"/>
          <p14:tracePt t="40754" x="3841750" y="2978150"/>
          <p14:tracePt t="40772" x="3860800" y="2965450"/>
          <p14:tracePt t="40788" x="3879850" y="2959100"/>
          <p14:tracePt t="40804" x="3898900" y="2952750"/>
          <p14:tracePt t="40821" x="3937000" y="2952750"/>
          <p14:tracePt t="40838" x="3975100" y="2952750"/>
          <p14:tracePt t="40854" x="4019550" y="2952750"/>
          <p14:tracePt t="40871" x="4051300" y="2952750"/>
          <p14:tracePt t="40888" x="4064000" y="2959100"/>
          <p14:tracePt t="40904" x="4057650" y="2997200"/>
          <p14:tracePt t="40921" x="4038600" y="3035300"/>
          <p14:tracePt t="40937" x="4032250" y="3079750"/>
          <p14:tracePt t="41128" x="4044950" y="3073400"/>
          <p14:tracePt t="41135" x="4070350" y="3067050"/>
          <p14:tracePt t="41143" x="4083050" y="3054350"/>
          <p14:tracePt t="41154" x="4089400" y="3054350"/>
          <p14:tracePt t="41188" x="4089400" y="3060700"/>
          <p14:tracePt t="41205" x="4070350" y="3067050"/>
          <p14:tracePt t="41222" x="4038600" y="3067050"/>
          <p14:tracePt t="41237" x="3987800" y="3060700"/>
          <p14:tracePt t="41254" x="3962400" y="3041650"/>
          <p14:tracePt t="41272" x="3962400" y="3022600"/>
          <p14:tracePt t="41288" x="3962400" y="3009900"/>
          <p14:tracePt t="41304" x="3962400" y="3003550"/>
          <p14:tracePt t="41322" x="3956050" y="3003550"/>
          <p14:tracePt t="41427" x="3949700" y="3003550"/>
          <p14:tracePt t="41433" x="3943350" y="3003550"/>
          <p14:tracePt t="41443" x="3937000" y="3009900"/>
          <p14:tracePt t="41454" x="3924300" y="3016250"/>
          <p14:tracePt t="41471" x="3886200" y="3022600"/>
          <p14:tracePt t="41490" x="3822700" y="3041650"/>
          <p14:tracePt t="41506" x="3771900" y="3048000"/>
          <p14:tracePt t="41522" x="3708400" y="3048000"/>
          <p14:tracePt t="41538" x="3676650" y="3048000"/>
          <p14:tracePt t="41555" x="3651250" y="3048000"/>
          <p14:tracePt t="41572" x="3638550" y="3048000"/>
          <p14:tracePt t="41629" x="3638550" y="3041650"/>
          <p14:tracePt t="41638" x="3644900" y="3035300"/>
          <p14:tracePt t="41655" x="3663950" y="3016250"/>
          <p14:tracePt t="41672" x="3683000" y="3003550"/>
          <p14:tracePt t="41688" x="3721100" y="2997200"/>
          <p14:tracePt t="41705" x="3740150" y="2990850"/>
          <p14:tracePt t="41722" x="3746500" y="2990850"/>
          <p14:tracePt t="41789" x="3740150" y="2990850"/>
          <p14:tracePt t="41796" x="3727450" y="2997200"/>
          <p14:tracePt t="41805" x="3714750" y="2997200"/>
          <p14:tracePt t="41822" x="3644900" y="3022600"/>
          <p14:tracePt t="41839" x="3581400" y="3035300"/>
          <p14:tracePt t="41856" x="3530600" y="3035300"/>
          <p14:tracePt t="41872" x="3517900" y="3035300"/>
          <p14:tracePt t="41926" x="3530600" y="3022600"/>
          <p14:tracePt t="41938" x="3536950" y="3016250"/>
          <p14:tracePt t="41955" x="3556000" y="2997200"/>
          <p14:tracePt t="41972" x="3575050" y="2978150"/>
          <p14:tracePt t="41988" x="3600450" y="2959100"/>
          <p14:tracePt t="41992" x="3606800" y="2946400"/>
          <p14:tracePt t="42006" x="3619500" y="2940050"/>
          <p14:tracePt t="42009" x="3632200" y="2927350"/>
          <p14:tracePt t="42022" x="3644900" y="2914650"/>
          <p14:tracePt t="42038" x="3657600" y="2895600"/>
          <p14:tracePt t="42055" x="3657600" y="2889250"/>
          <p14:tracePt t="42072" x="3657600" y="2882900"/>
          <p14:tracePt t="42089" x="3663950" y="2870200"/>
          <p14:tracePt t="42105" x="3670300" y="2844800"/>
          <p14:tracePt t="42124" x="3670300" y="2825750"/>
          <p14:tracePt t="42137" x="3670300" y="2806700"/>
          <p14:tracePt t="42154" x="3670300" y="2787650"/>
          <p14:tracePt t="42171" x="3657600" y="2774950"/>
          <p14:tracePt t="42188" x="3657600" y="2768600"/>
          <p14:tracePt t="42191" x="3651250" y="2768600"/>
          <p14:tracePt t="42222" x="3644900" y="2768600"/>
          <p14:tracePt t="42238" x="3625850" y="2787650"/>
          <p14:tracePt t="42255" x="3619500" y="2800350"/>
          <p14:tracePt t="42272" x="3619500" y="2857500"/>
          <p14:tracePt t="42287" x="3619500" y="2933700"/>
          <p14:tracePt t="42304" x="3663950" y="2984500"/>
          <p14:tracePt t="42321" x="3708400" y="3028950"/>
          <p14:tracePt t="42338" x="3752850" y="3073400"/>
          <p14:tracePt t="42355" x="3797300" y="3111500"/>
          <p14:tracePt t="42371" x="3829050" y="3149600"/>
          <p14:tracePt t="42388" x="3848100" y="3168650"/>
          <p14:tracePt t="42404" x="3860800" y="3194050"/>
          <p14:tracePt t="42421" x="3860800" y="3200400"/>
          <p14:tracePt t="42438" x="3860800" y="3206750"/>
          <p14:tracePt t="42455" x="3854450" y="3206750"/>
          <p14:tracePt t="42471" x="3765550" y="3206750"/>
          <p14:tracePt t="42488" x="3575050" y="3168650"/>
          <p14:tracePt t="42504" x="3505200" y="3162300"/>
          <p14:tracePt t="42521" x="3371850" y="3155950"/>
          <p14:tracePt t="42538" x="3251200" y="3213100"/>
          <p14:tracePt t="42769" x="3257550" y="3206750"/>
          <p14:tracePt t="42789" x="3244850" y="3175000"/>
          <p14:tracePt t="42804" x="3213100" y="3162300"/>
          <p14:tracePt t="42821" x="3181350" y="3162300"/>
          <p14:tracePt t="42838" x="3098800" y="3143250"/>
          <p14:tracePt t="42854" x="3054350" y="3136900"/>
          <p14:tracePt t="42871" x="3016250" y="3136900"/>
          <p14:tracePt t="42888" x="2965450" y="3136900"/>
          <p14:tracePt t="42904" x="2901950" y="3136900"/>
          <p14:tracePt t="42921" x="2863850" y="3136900"/>
          <p14:tracePt t="42938" x="2851150" y="3143250"/>
          <p14:tracePt t="42954" x="2844800" y="3143250"/>
          <p14:tracePt t="43174" x="2876550" y="3098800"/>
          <p14:tracePt t="43179" x="2901950" y="3073400"/>
          <p14:tracePt t="43204" x="2921000" y="3048000"/>
          <p14:tracePt t="43221" x="2933700" y="3035300"/>
          <p14:tracePt t="43238" x="2946400" y="3022600"/>
          <p14:tracePt t="43254" x="2997200" y="2997200"/>
          <p14:tracePt t="43271" x="3079750" y="2990850"/>
          <p14:tracePt t="43288" x="3263900" y="2990850"/>
          <p14:tracePt t="43305" x="3359150" y="3009900"/>
          <p14:tracePt t="43321" x="3448050" y="3060700"/>
          <p14:tracePt t="43337" x="3479800" y="3149600"/>
          <p14:tracePt t="43536" x="3479800" y="3130550"/>
          <p14:tracePt t="43542" x="3486150" y="3067050"/>
          <p14:tracePt t="43554" x="3492500" y="3035300"/>
          <p14:tracePt t="43571" x="3511550" y="2971800"/>
          <p14:tracePt t="43588" x="3524250" y="2965450"/>
          <p14:tracePt t="43604" x="3562350" y="2959100"/>
          <p14:tracePt t="43622" x="3663950" y="2959100"/>
          <p14:tracePt t="43638" x="3714750" y="2971800"/>
          <p14:tracePt t="43672" x="3727450" y="2978150"/>
          <p14:tracePt t="43687" x="3740150" y="2984500"/>
          <p14:tracePt t="43704" x="3752850" y="2997200"/>
          <p14:tracePt t="43721" x="3790950" y="2997200"/>
          <p14:tracePt t="43738" x="3841750" y="3009900"/>
          <p14:tracePt t="43754" x="3898900" y="3028950"/>
          <p14:tracePt t="43771" x="4013200" y="3060700"/>
          <p14:tracePt t="43788" x="4108450" y="3086100"/>
          <p14:tracePt t="43804" x="4235450" y="3117850"/>
          <p14:tracePt t="43821" x="4343400" y="3136900"/>
          <p14:tracePt t="43838" x="4406900" y="3162300"/>
          <p14:tracePt t="43857" x="4451350" y="3162300"/>
          <p14:tracePt t="43888" x="4457700" y="3162300"/>
          <p14:tracePt t="43921" x="4457700" y="3130550"/>
          <p14:tracePt t="43938" x="4457700" y="3086100"/>
          <p14:tracePt t="43954" x="4438650" y="3048000"/>
          <p14:tracePt t="43971" x="4406900" y="3003550"/>
          <p14:tracePt t="43988" x="4324350" y="2952750"/>
          <p14:tracePt t="44004" x="4197350" y="2914650"/>
          <p14:tracePt t="44021" x="4140200" y="2901950"/>
          <p14:tracePt t="44038" x="4076700" y="2901950"/>
          <p14:tracePt t="44054" x="4044950" y="2901950"/>
          <p14:tracePt t="44071" x="4032250" y="2901950"/>
          <p14:tracePt t="44088" x="4019550" y="2946400"/>
          <p14:tracePt t="44104" x="4019550" y="2965450"/>
          <p14:tracePt t="44121" x="4019550" y="3003550"/>
          <p14:tracePt t="44139" x="4019550" y="3041650"/>
          <p14:tracePt t="44154" x="4019550" y="3079750"/>
          <p14:tracePt t="44171" x="4032250" y="3124200"/>
          <p14:tracePt t="44188" x="4038600" y="3130550"/>
          <p14:tracePt t="44204" x="4038600" y="3136900"/>
          <p14:tracePt t="44251" x="4044950" y="3117850"/>
          <p14:tracePt t="44259" x="4044950" y="3092450"/>
          <p14:tracePt t="44271" x="4044950" y="3073400"/>
          <p14:tracePt t="44288" x="4051300" y="3028950"/>
          <p14:tracePt t="44304" x="4051300" y="2990850"/>
          <p14:tracePt t="44322" x="4051300" y="2959100"/>
          <p14:tracePt t="44338" x="4051300" y="2952750"/>
          <p14:tracePt t="44354" x="4051300" y="2946400"/>
          <p14:tracePt t="44422" x="4044950" y="2946400"/>
          <p14:tracePt t="44429" x="4044950" y="2959100"/>
          <p14:tracePt t="44437" x="4038600" y="2978150"/>
          <p14:tracePt t="44454" x="4038600" y="3009900"/>
          <p14:tracePt t="44471" x="4032250" y="3028950"/>
          <p14:tracePt t="44488" x="4013200" y="3054350"/>
          <p14:tracePt t="44504" x="3994150" y="3067050"/>
          <p14:tracePt t="44743" x="3975100" y="3067050"/>
          <p14:tracePt t="44754" x="3968750" y="3067050"/>
          <p14:tracePt t="44771" x="3943350" y="3067050"/>
          <p14:tracePt t="44788" x="3898900" y="3092450"/>
          <p14:tracePt t="44804" x="3848100" y="3130550"/>
          <p14:tracePt t="44821" x="3822700" y="3155950"/>
          <p14:tracePt t="44837" x="3822700" y="3162300"/>
          <p14:tracePt t="44854" x="3822700" y="3175000"/>
          <p14:tracePt t="44871" x="3829050" y="3181350"/>
          <p14:tracePt t="44904" x="3829050" y="3187700"/>
          <p14:tracePt t="44938" x="3835400" y="3200400"/>
          <p14:tracePt t="44954" x="3841750" y="3206750"/>
          <p14:tracePt t="44971" x="3848100" y="3213100"/>
          <p14:tracePt t="44987" x="3854450" y="3213100"/>
          <p14:tracePt t="45004" x="3860800" y="3213100"/>
          <p14:tracePt t="45021" x="3867150" y="3206750"/>
          <p14:tracePt t="45038" x="3892550" y="3175000"/>
          <p14:tracePt t="45054" x="3924300" y="3124200"/>
          <p14:tracePt t="45071" x="3956050" y="3073400"/>
          <p14:tracePt t="45087" x="3987800" y="3035300"/>
          <p14:tracePt t="45104" x="4038600" y="2971800"/>
          <p14:tracePt t="45106" x="4051300" y="2952750"/>
          <p14:tracePt t="45121" x="4076700" y="2927350"/>
          <p14:tracePt t="45137" x="4095750" y="2908300"/>
          <p14:tracePt t="45154" x="4108450" y="2901950"/>
          <p14:tracePt t="45171" x="4114800" y="2895600"/>
          <p14:tracePt t="45205" x="4121150" y="2895600"/>
          <p14:tracePt t="45221" x="4127500" y="2889250"/>
          <p14:tracePt t="45254" x="4133850" y="2882900"/>
          <p14:tracePt t="45271" x="4146550" y="2870200"/>
          <p14:tracePt t="45287" x="4191000" y="2844800"/>
          <p14:tracePt t="45304" x="4191000" y="2832100"/>
          <p14:tracePt t="45393" x="4178300" y="2832100"/>
          <p14:tracePt t="45406" x="4152900" y="2863850"/>
          <p14:tracePt t="45419" x="4133850" y="2876550"/>
          <p14:tracePt t="45439" x="4102100" y="2901950"/>
          <p14:tracePt t="45456" x="4076700" y="2927350"/>
          <p14:tracePt t="45472" x="4070350" y="2933700"/>
          <p14:tracePt t="45489" x="4064000" y="2933700"/>
          <p14:tracePt t="45582" x="4051300" y="2914650"/>
          <p14:tracePt t="45593" x="4032250" y="2895600"/>
          <p14:tracePt t="45595" x="3994150" y="2870200"/>
          <p14:tracePt t="45623" x="3867150" y="2800350"/>
          <p14:tracePt t="45639" x="3771900" y="2749550"/>
          <p14:tracePt t="45656" x="3689350" y="2705100"/>
          <p14:tracePt t="45672" x="3651250" y="2673350"/>
          <p14:tracePt t="45689" x="3644900" y="2660650"/>
          <p14:tracePt t="45729" x="3644900" y="2654300"/>
          <p14:tracePt t="45738" x="3651250" y="2654300"/>
          <p14:tracePt t="45816" x="3651250" y="2660650"/>
          <p14:tracePt t="45830" x="3657600" y="2667000"/>
          <p14:tracePt t="45920" x="3657600" y="2660650"/>
          <p14:tracePt t="45952" x="3657600" y="2654300"/>
          <p14:tracePt t="45961" x="3657600" y="2647950"/>
          <p14:tracePt t="46018" x="3663950" y="2660650"/>
          <p14:tracePt t="46038" x="3670300" y="2705100"/>
          <p14:tracePt t="46055" x="3683000" y="2762250"/>
          <p14:tracePt t="46072" x="3689350" y="2806700"/>
          <p14:tracePt t="46137" x="3689350" y="2794000"/>
          <p14:tracePt t="46145" x="3695700" y="2762250"/>
          <p14:tracePt t="46155" x="3695700" y="2736850"/>
          <p14:tracePt t="46171" x="3708400" y="2692400"/>
          <p14:tracePt t="46188" x="3721100" y="2641600"/>
          <p14:tracePt t="46205" x="3746500" y="2584450"/>
          <p14:tracePt t="46221" x="3759200" y="2565400"/>
          <p14:tracePt t="46238" x="3778250" y="2540000"/>
          <p14:tracePt t="46255" x="3790950" y="2540000"/>
          <p14:tracePt t="46271" x="3797300" y="2540000"/>
          <p14:tracePt t="46288" x="3810000" y="2546350"/>
          <p14:tracePt t="46305" x="3835400" y="2578100"/>
          <p14:tracePt t="46322" x="3905250" y="2673350"/>
          <p14:tracePt t="46338" x="3968750" y="2724150"/>
          <p14:tracePt t="46355" x="4025900" y="2768600"/>
          <p14:tracePt t="46371" x="4038600" y="2781300"/>
          <p14:tracePt t="46388" x="4038600" y="2794000"/>
          <p14:tracePt t="46405" x="4013200" y="2800350"/>
          <p14:tracePt t="46422" x="3962400" y="2800350"/>
          <p14:tracePt t="46438" x="3911600" y="2800350"/>
          <p14:tracePt t="46455" x="3892550" y="2800350"/>
          <p14:tracePt t="46505" x="3905250" y="2794000"/>
          <p14:tracePt t="46521" x="4013200" y="2794000"/>
          <p14:tracePt t="46539" x="4051300" y="2794000"/>
          <p14:tracePt t="46555" x="4133850" y="2794000"/>
          <p14:tracePt t="46572" x="4216400" y="2806700"/>
          <p14:tracePt t="46588" x="4248150" y="2832100"/>
          <p14:tracePt t="46605" x="4260850" y="2851150"/>
          <p14:tracePt t="46621" x="4260850" y="2870200"/>
          <p14:tracePt t="46639" x="4241800" y="2895600"/>
          <p14:tracePt t="46655" x="4197350" y="2921000"/>
          <p14:tracePt t="46671" x="4152900" y="2946400"/>
          <p14:tracePt t="46688" x="4140200" y="2959100"/>
          <p14:tracePt t="46706" x="4133850" y="2965450"/>
          <p14:tracePt t="46756" x="4171950" y="2959100"/>
          <p14:tracePt t="46772" x="4197350" y="2946400"/>
          <p14:tracePt t="46788" x="4248150" y="2933700"/>
          <p14:tracePt t="46805" x="4279900" y="2933700"/>
          <p14:tracePt t="46823" x="4298950" y="2933700"/>
          <p14:tracePt t="46838" x="4318000" y="2933700"/>
          <p14:tracePt t="46855" x="4330700" y="2933700"/>
          <p14:tracePt t="46871" x="4337050" y="2933700"/>
          <p14:tracePt t="46889" x="4337050" y="2940050"/>
          <p14:tracePt t="46921" x="4330700" y="2959100"/>
          <p14:tracePt t="46938" x="4298950" y="2978150"/>
          <p14:tracePt t="46955" x="4279900" y="2990850"/>
          <p14:tracePt t="46971" x="4273550" y="2990850"/>
          <p14:tracePt t="47022" x="4286250" y="2978150"/>
          <p14:tracePt t="47038" x="4311650" y="2952750"/>
          <p14:tracePt t="47055" x="4330700" y="2921000"/>
          <p14:tracePt t="47071" x="4343400" y="2895600"/>
          <p14:tracePt t="47088" x="4349750" y="2882900"/>
          <p14:tracePt t="47106" x="4356100" y="2882900"/>
          <p14:tracePt t="47121" x="4356100" y="2876550"/>
          <p14:tracePt t="47178" x="4349750" y="2889250"/>
          <p14:tracePt t="47188" x="4330700" y="2895600"/>
          <p14:tracePt t="47205" x="4273550" y="2946400"/>
          <p14:tracePt t="47223" x="4235450" y="2978150"/>
          <p14:tracePt t="47226" x="4216400" y="2990850"/>
          <p14:tracePt t="47238" x="4210050" y="2997200"/>
          <p14:tracePt t="47255" x="4210050" y="3003550"/>
          <p14:tracePt t="47321" x="4210050" y="2997200"/>
          <p14:tracePt t="47330" x="4216400" y="2997200"/>
          <p14:tracePt t="47338" x="4222750" y="2990850"/>
          <p14:tracePt t="47355" x="4241800" y="2978150"/>
          <p14:tracePt t="47371" x="4279900" y="2965450"/>
          <p14:tracePt t="47388" x="4337050" y="2952750"/>
          <p14:tracePt t="47405" x="4413250" y="2940050"/>
          <p14:tracePt t="47422" x="4489450" y="2933700"/>
          <p14:tracePt t="47438" x="4533900" y="2933700"/>
          <p14:tracePt t="47455" x="4559300" y="2933700"/>
          <p14:tracePt t="47505" x="4552950" y="2940050"/>
          <p14:tracePt t="47521" x="4527550" y="2965450"/>
          <p14:tracePt t="47538" x="4502150" y="2997200"/>
          <p14:tracePt t="47557" x="4451350" y="3048000"/>
          <p14:tracePt t="47574" x="4445000" y="3073400"/>
          <p14:tracePt t="47667" x="4451350" y="3054350"/>
          <p14:tracePt t="47673" x="4457700" y="3035300"/>
          <p14:tracePt t="47690" x="4476750" y="2997200"/>
          <p14:tracePt t="47708" x="4527550" y="2933700"/>
          <p14:tracePt t="47724" x="4552950" y="2901950"/>
          <p14:tracePt t="47744" x="4597400" y="2857500"/>
          <p14:tracePt t="47755" x="4616450" y="2832100"/>
          <p14:tracePt t="47773" x="4686300" y="2749550"/>
          <p14:tracePt t="47791" x="4718050" y="2705100"/>
          <p14:tracePt t="47805" x="4724400" y="2673350"/>
          <p14:tracePt t="47822" x="4743450" y="2628900"/>
          <p14:tracePt t="47841" x="4743450" y="2609850"/>
          <p14:tracePt t="47844" x="4743450" y="2603500"/>
          <p14:tracePt t="47855" x="4743450" y="2597150"/>
          <p14:tracePt t="47872" x="4737100" y="2590800"/>
          <p14:tracePt t="47890" x="4724400" y="2571750"/>
          <p14:tracePt t="47908" x="4705350" y="2552700"/>
          <p14:tracePt t="47922" x="4699000" y="2546350"/>
          <p14:tracePt t="47938" x="4699000" y="2527300"/>
          <p14:tracePt t="47971" x="4699000" y="2501900"/>
          <p14:tracePt t="47989" x="4705350" y="2470150"/>
          <p14:tracePt t="48004" x="4711700" y="2444750"/>
          <p14:tracePt t="48021" x="4718050" y="2438400"/>
          <p14:tracePt t="48054" x="4711700" y="2444750"/>
          <p14:tracePt t="48072" x="4673600" y="2501900"/>
          <p14:tracePt t="48088" x="4616450" y="2603500"/>
          <p14:tracePt t="48104" x="4540250" y="2787650"/>
          <p14:tracePt t="48121" x="4470400" y="2908300"/>
          <p14:tracePt t="48138" x="4432300" y="2952750"/>
          <p14:tracePt t="48155" x="4425950" y="2959100"/>
          <p14:tracePt t="48206" x="4451350" y="2927350"/>
          <p14:tracePt t="48221" x="4483100" y="2882900"/>
          <p14:tracePt t="48238" x="4527550" y="2832100"/>
          <p14:tracePt t="48255" x="4572000" y="2794000"/>
          <p14:tracePt t="48271" x="4616450" y="2762250"/>
          <p14:tracePt t="48288" x="4692650" y="2730500"/>
          <p14:tracePt t="48305" x="4756150" y="2730500"/>
          <p14:tracePt t="48322" x="4800600" y="2730500"/>
          <p14:tracePt t="48338" x="4838700" y="2743200"/>
          <p14:tracePt t="48354" x="4845050" y="2768600"/>
          <p14:tracePt t="48371" x="4845050" y="2806700"/>
          <p14:tracePt t="48388" x="4826000" y="2838450"/>
          <p14:tracePt t="48404" x="4794250" y="2857500"/>
          <p14:tracePt t="48421" x="4756150" y="2863850"/>
          <p14:tracePt t="48438" x="4743450" y="2870200"/>
          <p14:tracePt t="48454" x="4737100" y="2870200"/>
          <p14:tracePt t="48471" x="4730750" y="2870200"/>
          <p14:tracePt t="48487" x="4724400" y="2870200"/>
          <p14:tracePt t="48521" x="4724400" y="2851150"/>
          <p14:tracePt t="48537" x="4724400" y="2832100"/>
          <p14:tracePt t="48554" x="4730750" y="2825750"/>
          <p14:tracePt t="48572" x="4730750" y="2806700"/>
          <p14:tracePt t="48587" x="4737100" y="2806700"/>
          <p14:tracePt t="48621" x="4730750" y="2844800"/>
          <p14:tracePt t="48639" x="4718050" y="2921000"/>
          <p14:tracePt t="48654" x="4699000" y="3054350"/>
          <p14:tracePt t="48672" x="4699000" y="3200400"/>
          <p14:tracePt t="48690" x="4787900" y="3346450"/>
          <p14:tracePt t="48704" x="4851400" y="3359150"/>
          <p14:tracePt t="48722" x="5099050" y="3333750"/>
          <p14:tracePt t="48739" x="5219700" y="3257550"/>
          <p14:tracePt t="48755" x="5308600" y="3181350"/>
          <p14:tracePt t="48771" x="5340350" y="3105150"/>
          <p14:tracePt t="48787" x="5340350" y="3054350"/>
          <p14:tracePt t="48804" x="5270500" y="3009900"/>
          <p14:tracePt t="48821" x="5130800" y="2978150"/>
          <p14:tracePt t="48838" x="4851400" y="2959100"/>
          <p14:tracePt t="48854" x="4432300" y="2971800"/>
          <p14:tracePt t="48871" x="4184650" y="3022600"/>
          <p14:tracePt t="48888" x="4114800" y="3073400"/>
          <p14:tracePt t="48904" x="4114800" y="3079750"/>
          <p14:tracePt t="48921" x="4222750" y="3092450"/>
          <p14:tracePt t="48938" x="4559300" y="3079750"/>
          <p14:tracePt t="48956" x="5276850" y="2978150"/>
          <p14:tracePt t="48973" x="5562600" y="2908300"/>
          <p14:tracePt t="48987" x="5638800" y="2889250"/>
          <p14:tracePt t="49004" x="5651500" y="2876550"/>
          <p14:tracePt t="49038" x="5600700" y="2876550"/>
          <p14:tracePt t="49055" x="5410200" y="2876550"/>
          <p14:tracePt t="49071" x="5207000" y="2901950"/>
          <p14:tracePt t="49088" x="4978400" y="2921000"/>
          <p14:tracePt t="49104" x="4737100" y="2933700"/>
          <p14:tracePt t="49121" x="4572000" y="2946400"/>
          <p14:tracePt t="49138" x="4495800" y="2959100"/>
          <p14:tracePt t="49139" x="4476750" y="2965450"/>
          <p14:tracePt t="49154" x="4432300" y="2990850"/>
          <p14:tracePt t="49172" x="4419600" y="3003550"/>
          <p14:tracePt t="49341" x="4425950" y="2990850"/>
          <p14:tracePt t="49348" x="4432300" y="2952750"/>
          <p14:tracePt t="49358" x="4432300" y="2901950"/>
          <p14:tracePt t="49371" x="4413250" y="2857500"/>
          <p14:tracePt t="49387" x="4318000" y="2736850"/>
          <p14:tracePt t="49405" x="3975100" y="2508250"/>
          <p14:tracePt t="49423" x="3581400" y="2324100"/>
          <p14:tracePt t="49439" x="3028950" y="2076450"/>
          <p14:tracePt t="49456" x="2457450" y="1854200"/>
          <p14:tracePt t="49473" x="2025650" y="1739900"/>
          <p14:tracePt t="49489" x="1727200" y="1695450"/>
          <p14:tracePt t="49506" x="1676400" y="1695450"/>
          <p14:tracePt t="49537" x="1676400" y="1739900"/>
          <p14:tracePt t="49555" x="1720850" y="1828800"/>
          <p14:tracePt t="49571" x="1797050" y="1936750"/>
          <p14:tracePt t="49589" x="1892300" y="2051050"/>
          <p14:tracePt t="49604" x="1981200" y="2152650"/>
          <p14:tracePt t="49621" x="2076450" y="2247900"/>
          <p14:tracePt t="49638" x="2159000" y="2324100"/>
          <p14:tracePt t="49654" x="2203450" y="2362200"/>
          <p14:tracePt t="49671" x="2216150" y="2387600"/>
          <p14:tracePt t="49687" x="2178050" y="2406650"/>
          <p14:tracePt t="49704" x="2038350" y="2476500"/>
          <p14:tracePt t="49721" x="2025650" y="2482850"/>
          <p14:tracePt t="49937" x="2006600" y="2482850"/>
          <p14:tracePt t="49945" x="1993900" y="2489200"/>
          <p14:tracePt t="49954" x="1993900" y="2501900"/>
          <p14:tracePt t="49972" x="1968500" y="2540000"/>
          <p14:tracePt t="49987" x="1968500" y="2565400"/>
          <p14:tracePt t="50006" x="1981200" y="2603500"/>
          <p14:tracePt t="50023" x="2000250" y="2616200"/>
          <p14:tracePt t="50040" x="2025650" y="2628900"/>
          <p14:tracePt t="50056" x="2057400" y="2654300"/>
          <p14:tracePt t="50071" x="2082800" y="2679700"/>
          <p14:tracePt t="50088" x="2101850" y="2692400"/>
          <p14:tracePt t="50090" x="2101850" y="2698750"/>
          <p14:tracePt t="50104" x="2108200" y="2698750"/>
          <p14:tracePt t="50122" x="2114550" y="2705100"/>
          <p14:tracePt t="50365" x="2120900" y="2705100"/>
          <p14:tracePt t="50371" x="2133600" y="2698750"/>
          <p14:tracePt t="50387" x="2165350" y="2679700"/>
          <p14:tracePt t="50404" x="2222500" y="2667000"/>
          <p14:tracePt t="50421" x="2286000" y="2647950"/>
          <p14:tracePt t="50438" x="2425700" y="2616200"/>
          <p14:tracePt t="50455" x="2559050" y="2584450"/>
          <p14:tracePt t="50471" x="2698750" y="2546350"/>
          <p14:tracePt t="50488" x="2838450" y="2540000"/>
          <p14:tracePt t="50504" x="2901950" y="2540000"/>
          <p14:tracePt t="50521" x="2959100" y="2571750"/>
          <p14:tracePt t="50537" x="2959100" y="2590800"/>
          <p14:tracePt t="50736" x="2978150" y="2590800"/>
          <p14:tracePt t="50743" x="3009900" y="2584450"/>
          <p14:tracePt t="50754" x="3073400" y="2578100"/>
          <p14:tracePt t="50771" x="3232150" y="2578100"/>
          <p14:tracePt t="50787" x="3435350" y="2654300"/>
          <p14:tracePt t="50804" x="3575050" y="2717800"/>
          <p14:tracePt t="50821" x="3657600" y="2768600"/>
          <p14:tracePt t="50838" x="3727450" y="2832100"/>
          <p14:tracePt t="50855" x="3841750" y="2927350"/>
          <p14:tracePt t="50871" x="3956050" y="3022600"/>
          <p14:tracePt t="50888" x="4057650" y="3086100"/>
          <p14:tracePt t="50905" x="4165600" y="3124200"/>
          <p14:tracePt t="50921" x="4235450" y="3130550"/>
          <p14:tracePt t="50938" x="4343400" y="3130550"/>
          <p14:tracePt t="50954" x="4464050" y="3130550"/>
          <p14:tracePt t="50971" x="4660900" y="3168650"/>
          <p14:tracePt t="50988" x="4794250" y="3213100"/>
          <p14:tracePt t="51004" x="5124450" y="3340100"/>
          <p14:tracePt t="51021" x="5232400" y="3378200"/>
          <p14:tracePt t="51037" x="5537200" y="3492500"/>
          <p14:tracePt t="51054" x="5727700" y="3556000"/>
          <p14:tracePt t="51071" x="6007100" y="3632200"/>
          <p14:tracePt t="51087" x="6203950" y="3683000"/>
          <p14:tracePt t="51104" x="6330950" y="3714750"/>
          <p14:tracePt t="51121" x="6426200" y="3733800"/>
          <p14:tracePt t="51137" x="6457950" y="3733800"/>
          <p14:tracePt t="51155" x="6464300" y="3733800"/>
          <p14:tracePt t="51171" x="6470650" y="3733800"/>
          <p14:tracePt t="51205" x="6451600" y="3733800"/>
          <p14:tracePt t="51221" x="6362700" y="3740150"/>
          <p14:tracePt t="51238" x="6350000" y="3746500"/>
          <p14:tracePt t="51437" x="6381750" y="3746500"/>
          <p14:tracePt t="51443" x="6400800" y="3746500"/>
          <p14:tracePt t="51454" x="6426200" y="3752850"/>
          <p14:tracePt t="51471" x="6445250" y="3803650"/>
          <p14:tracePt t="51488" x="6407150" y="3860800"/>
          <p14:tracePt t="51505" x="6273800" y="3898900"/>
          <p14:tracePt t="51521" x="6115050" y="3924300"/>
          <p14:tracePt t="51538" x="6070600" y="3937000"/>
          <p14:tracePt t="51571" x="6070600" y="3994150"/>
          <p14:tracePt t="51589" x="6083300" y="4051300"/>
          <p14:tracePt t="51604" x="6102350" y="4089400"/>
          <p14:tracePt t="51621" x="6140450" y="4121150"/>
          <p14:tracePt t="51638" x="6172200" y="4140200"/>
          <p14:tracePt t="51654" x="6223000" y="4159250"/>
          <p14:tracePt t="51672" x="6267450" y="4159250"/>
          <p14:tracePt t="51689" x="6362700" y="4165600"/>
          <p14:tracePt t="51706" x="6426200" y="4165600"/>
          <p14:tracePt t="51723" x="6527800" y="4146550"/>
          <p14:tracePt t="51725" x="6591300" y="4133850"/>
          <p14:tracePt t="51737" x="6654800" y="4127500"/>
          <p14:tracePt t="51755" x="6762750" y="4095750"/>
          <p14:tracePt t="51771" x="6946900" y="4051300"/>
          <p14:tracePt t="51788" x="7131050" y="4006850"/>
          <p14:tracePt t="51806" x="7588250" y="3860800"/>
          <p14:tracePt t="51823" x="7931150" y="3721100"/>
          <p14:tracePt t="51839" x="8191500" y="3600450"/>
          <p14:tracePt t="51854" x="8375650" y="3511550"/>
          <p14:tracePt t="51872" x="8566150" y="3403600"/>
          <p14:tracePt t="51890" x="8724900" y="3308350"/>
          <p14:tracePt t="51906" x="8826500" y="3257550"/>
          <p14:tracePt t="51921" x="8915400" y="3219450"/>
          <p14:tracePt t="51937" x="8959850" y="3194050"/>
          <p14:tracePt t="51958" x="8978900" y="3143250"/>
          <p14:tracePt t="51974" x="8928100" y="3124200"/>
          <p14:tracePt t="51991" x="8750300" y="3086100"/>
          <p14:tracePt t="52005" x="8578850" y="3086100"/>
          <p14:tracePt t="52022" x="8432800" y="3124200"/>
          <p14:tracePt t="52039" x="8382000" y="3136900"/>
          <p14:tracePt t="52129" x="8464550" y="3155950"/>
          <p14:tracePt t="52139" x="8515350" y="3155950"/>
          <p14:tracePt t="52156" x="8648700" y="3206750"/>
          <p14:tracePt t="52171" x="8743950" y="3257550"/>
          <p14:tracePt t="52188" x="8724900" y="3282950"/>
          <p14:tracePt t="52205" x="8597900" y="3340100"/>
          <p14:tracePt t="52221" x="8293100" y="3422650"/>
          <p14:tracePt t="52225" x="8051800" y="3473450"/>
          <p14:tracePt t="52238" x="7835900" y="3498850"/>
          <p14:tracePt t="52255" x="7327900" y="3536950"/>
          <p14:tracePt t="52271" x="6769100" y="3568700"/>
          <p14:tracePt t="52288" x="6502400" y="3575050"/>
          <p14:tracePt t="52306" x="6318250" y="3575050"/>
          <p14:tracePt t="52321" x="6159500" y="3575050"/>
          <p14:tracePt t="52339" x="5994400" y="3575050"/>
          <p14:tracePt t="52355" x="5708650" y="3575050"/>
          <p14:tracePt t="52371" x="5321300" y="3587750"/>
          <p14:tracePt t="52389" x="5029200" y="3638550"/>
          <p14:tracePt t="52405" x="4730750" y="3676650"/>
          <p14:tracePt t="52421" x="4387850" y="3708400"/>
          <p14:tracePt t="52438" x="4165600" y="3714750"/>
          <p14:tracePt t="52455" x="3943350" y="3714750"/>
          <p14:tracePt t="52471" x="3810000" y="3683000"/>
          <p14:tracePt t="52473" x="3765550" y="3670300"/>
          <p14:tracePt t="52488" x="3746500" y="3657600"/>
          <p14:tracePt t="52505" x="3651250" y="3613150"/>
          <p14:tracePt t="52521" x="3562350" y="3575050"/>
          <p14:tracePt t="52538" x="3359150" y="3530600"/>
          <p14:tracePt t="52554" x="3003550" y="3473450"/>
          <p14:tracePt t="52571" x="2660650" y="3397250"/>
          <p14:tracePt t="52589" x="2463800" y="3346450"/>
          <p14:tracePt t="52606" x="2311400" y="3282950"/>
          <p14:tracePt t="52622" x="2184400" y="3213100"/>
          <p14:tracePt t="52639" x="2082800" y="3155950"/>
          <p14:tracePt t="52654" x="2025650" y="3098800"/>
          <p14:tracePt t="52671" x="2000250" y="3073400"/>
          <p14:tracePt t="52688" x="2000250" y="3067050"/>
          <p14:tracePt t="52705" x="2000250" y="3054350"/>
          <p14:tracePt t="52723" x="2006600" y="3048000"/>
          <p14:tracePt t="52749" x="2012950" y="3048000"/>
          <p14:tracePt t="52764" x="2012950" y="3041650"/>
          <p14:tracePt t="54020" x="2012950" y="3048000"/>
          <p14:tracePt t="54030" x="2000250" y="3079750"/>
          <p14:tracePt t="54038" x="1943100" y="3187700"/>
          <p14:tracePt t="54054" x="1835150" y="3416300"/>
          <p14:tracePt t="54071" x="1758950" y="3632200"/>
          <p14:tracePt t="54088" x="1746250" y="3797300"/>
          <p14:tracePt t="54104" x="1746250" y="3943350"/>
          <p14:tracePt t="54121" x="1778000" y="4064000"/>
          <p14:tracePt t="54138" x="1822450" y="4165600"/>
          <p14:tracePt t="54154" x="1860550" y="4235450"/>
          <p14:tracePt t="54377" x="1822450" y="4229100"/>
          <p14:tracePt t="54383" x="1784350" y="4203700"/>
          <p14:tracePt t="54390" x="1758950" y="4178300"/>
          <p14:tracePt t="54405" x="1752600" y="4165600"/>
          <p14:tracePt t="54421" x="1771650" y="4165600"/>
          <p14:tracePt t="54438" x="1866900" y="4178300"/>
          <p14:tracePt t="54454" x="1955800" y="4229100"/>
          <p14:tracePt t="54471" x="2108200" y="4349750"/>
          <p14:tracePt t="54488" x="2222500" y="4445000"/>
          <p14:tracePt t="54504" x="2336800" y="4546600"/>
          <p14:tracePt t="54521" x="2482850" y="4673600"/>
          <p14:tracePt t="54538" x="2616200" y="4800600"/>
          <p14:tracePt t="54554" x="2755900" y="4927600"/>
          <p14:tracePt t="54572" x="3048000" y="5251450"/>
          <p14:tracePt t="54588" x="3308350" y="5518150"/>
          <p14:tracePt t="54604" x="3517900" y="5727700"/>
          <p14:tracePt t="54621" x="3606800" y="5784850"/>
          <p14:tracePt t="54638" x="3663950" y="5791200"/>
          <p14:tracePt t="54655" x="3759200" y="5746750"/>
          <p14:tracePt t="54671" x="3810000" y="5715000"/>
          <p14:tracePt t="54688" x="3841750" y="5689600"/>
          <p14:tracePt t="54705" x="3873500" y="5670550"/>
          <p14:tracePt t="54722" x="3892550" y="5651500"/>
          <p14:tracePt t="54741" x="3930650" y="5626100"/>
          <p14:tracePt t="54754" x="3962400" y="5594350"/>
          <p14:tracePt t="54771" x="4025900" y="5562600"/>
          <p14:tracePt t="54788" x="4133850" y="5492750"/>
          <p14:tracePt t="54807" x="4216400" y="5454650"/>
          <p14:tracePt t="54821" x="4260850" y="5429250"/>
          <p14:tracePt t="54838" x="4305300" y="5403850"/>
          <p14:tracePt t="54856" x="4318000" y="5391150"/>
          <p14:tracePt t="54890" x="4305300" y="5391150"/>
          <p14:tracePt t="55116" x="4324350" y="5391150"/>
          <p14:tracePt t="55123" x="4343400" y="5391150"/>
          <p14:tracePt t="55138" x="4349750" y="5391150"/>
          <p14:tracePt t="55156" x="4343400" y="5416550"/>
          <p14:tracePt t="55171" x="4260850" y="5448300"/>
          <p14:tracePt t="55188" x="4191000" y="5480050"/>
          <p14:tracePt t="55205" x="4140200" y="5499100"/>
          <p14:tracePt t="55221" x="4114800" y="5511800"/>
          <p14:tracePt t="55238" x="4076700" y="5524500"/>
          <p14:tracePt t="55254" x="4044950" y="5537200"/>
          <p14:tracePt t="55271" x="4038600" y="5543550"/>
          <p14:tracePt t="55288" x="4019550" y="5543550"/>
          <p14:tracePt t="55305" x="3968750" y="5543550"/>
          <p14:tracePt t="55323" x="3854450" y="5530850"/>
          <p14:tracePt t="55338" x="3714750" y="5492750"/>
          <p14:tracePt t="55355" x="3517900" y="5429250"/>
          <p14:tracePt t="55371" x="3263900" y="5353050"/>
          <p14:tracePt t="55388" x="2971800" y="5270500"/>
          <p14:tracePt t="55405" x="2527300" y="5181600"/>
          <p14:tracePt t="55423" x="2311400" y="5149850"/>
          <p14:tracePt t="55441" x="2165350" y="5118100"/>
          <p14:tracePt t="55456" x="2044700" y="5048250"/>
          <p14:tracePt t="55471" x="2000250" y="5016500"/>
          <p14:tracePt t="55488" x="1974850" y="4991100"/>
          <p14:tracePt t="55504" x="1974850" y="4972050"/>
          <p14:tracePt t="55521" x="2057400" y="4946650"/>
          <p14:tracePt t="55538" x="2139950" y="4946650"/>
          <p14:tracePt t="55554" x="2260600" y="4946650"/>
          <p14:tracePt t="55571" x="2355850" y="4965700"/>
          <p14:tracePt t="55588" x="2419350" y="5003800"/>
          <p14:tracePt t="55604" x="2425700" y="5022850"/>
          <p14:tracePt t="55621" x="2432050" y="5060950"/>
          <p14:tracePt t="55638" x="2432050" y="5080000"/>
          <p14:tracePt t="55740" x="2406650" y="5086350"/>
          <p14:tracePt t="55747" x="2381250" y="5092700"/>
          <p14:tracePt t="55757" x="2343150" y="5092700"/>
          <p14:tracePt t="55771" x="2330450" y="5092700"/>
          <p14:tracePt t="55788" x="2317750" y="5067300"/>
          <p14:tracePt t="55804" x="2317750" y="5029200"/>
          <p14:tracePt t="55821" x="2317750" y="5022850"/>
          <p14:tracePt t="55838" x="2317750" y="5016500"/>
          <p14:tracePt t="55855" x="2324100" y="5003800"/>
          <p14:tracePt t="55871" x="2330450" y="4997450"/>
          <p14:tracePt t="55888" x="2355850" y="4972050"/>
          <p14:tracePt t="55905" x="2406650" y="4933950"/>
          <p14:tracePt t="55921" x="2571750" y="4826000"/>
          <p14:tracePt t="55938" x="2781300" y="4692650"/>
          <p14:tracePt t="55954" x="3009900" y="4552950"/>
          <p14:tracePt t="55971" x="3244850" y="4400550"/>
          <p14:tracePt t="55988" x="3359150" y="4292600"/>
          <p14:tracePt t="56004" x="3498850" y="4140200"/>
          <p14:tracePt t="56021" x="3683000" y="3956050"/>
          <p14:tracePt t="56038" x="3784600" y="3873500"/>
          <p14:tracePt t="56054" x="3835400" y="3835400"/>
          <p14:tracePt t="56072" x="3841750" y="3835400"/>
          <p14:tracePt t="56279" x="3848100" y="3829050"/>
          <p14:tracePt t="56287" x="3854450" y="3822700"/>
          <p14:tracePt t="56295" x="3873500" y="3803650"/>
          <p14:tracePt t="56305" x="3886200" y="3790950"/>
          <p14:tracePt t="56308" x="3892550" y="3778250"/>
          <p14:tracePt t="56321" x="3898900" y="3771900"/>
          <p14:tracePt t="56338" x="3930650" y="3733800"/>
          <p14:tracePt t="56341" x="3956050" y="3708400"/>
          <p14:tracePt t="56355" x="3987800" y="3670300"/>
          <p14:tracePt t="56371" x="4140200" y="3530600"/>
          <p14:tracePt t="56388" x="4305300" y="3384550"/>
          <p14:tracePt t="56405" x="4591050" y="3175000"/>
          <p14:tracePt t="56422" x="4876800" y="2997200"/>
          <p14:tracePt t="56438" x="5035550" y="2946400"/>
          <p14:tracePt t="56456" x="5156200" y="2940050"/>
          <p14:tracePt t="56459" x="5251450" y="2940050"/>
          <p14:tracePt t="56471" x="5283200" y="2946400"/>
          <p14:tracePt t="56488" x="5308600" y="2971800"/>
          <p14:tracePt t="56504" x="5308600" y="2978150"/>
          <p14:tracePt t="56745" x="5308600" y="2984500"/>
          <p14:tracePt t="56750" x="5321300" y="2997200"/>
          <p14:tracePt t="56757" x="5334000" y="3016250"/>
          <p14:tracePt t="56771" x="5353050" y="3035300"/>
          <p14:tracePt t="56788" x="5378450" y="3162300"/>
          <p14:tracePt t="56805" x="5391150" y="3232150"/>
          <p14:tracePt t="56821" x="5391150" y="3276600"/>
          <p14:tracePt t="56839" x="5416550" y="3308350"/>
          <p14:tracePt t="56855" x="5461000" y="3327400"/>
          <p14:tracePt t="56871" x="5480050" y="3327400"/>
          <p14:tracePt t="56888" x="5492750" y="3327400"/>
          <p14:tracePt t="56905" x="5505450" y="3314700"/>
          <p14:tracePt t="56921" x="5524500" y="3302000"/>
          <p14:tracePt t="56939" x="5562600" y="3263900"/>
          <p14:tracePt t="56955" x="5695950" y="3155950"/>
          <p14:tracePt t="56971" x="5816600" y="3060700"/>
          <p14:tracePt t="56988" x="5981700" y="2959100"/>
          <p14:tracePt t="57005" x="6140450" y="2857500"/>
          <p14:tracePt t="57021" x="6254750" y="2800350"/>
          <p14:tracePt t="57038" x="6280150" y="2774950"/>
          <p14:tracePt t="61227" x="6280150" y="2762250"/>
          <p14:tracePt t="61235" x="6292850" y="2673350"/>
          <p14:tracePt t="61243" x="6311900" y="2438400"/>
          <p14:tracePt t="61254" x="6337300" y="2184400"/>
          <p14:tracePt t="61272" x="6343650" y="1841500"/>
          <p14:tracePt t="61287" x="6343650" y="1492250"/>
          <p14:tracePt t="61306" x="6343650" y="1390650"/>
          <p14:tracePt t="61323" x="6356350" y="1358900"/>
          <p14:tracePt t="61527" x="6381750" y="1346200"/>
          <p14:tracePt t="61537" x="6413500" y="1327150"/>
          <p14:tracePt t="61554" x="6419850" y="1295400"/>
          <p14:tracePt t="61571" x="6426200" y="1270000"/>
          <p14:tracePt t="61588" x="6426200" y="1225550"/>
          <p14:tracePt t="61604" x="6419850" y="1193800"/>
          <p14:tracePt t="61621" x="6337300" y="1143000"/>
          <p14:tracePt t="61638" x="6223000" y="1130300"/>
          <p14:tracePt t="61654" x="6064250" y="1149350"/>
          <p14:tracePt t="61672" x="5930900" y="1193800"/>
          <p14:tracePt t="61688" x="5530850" y="1308100"/>
          <p14:tracePt t="61704" x="5067300" y="1397000"/>
          <p14:tracePt t="61722" x="4483100" y="1492250"/>
          <p14:tracePt t="61739" x="3886200" y="1555750"/>
          <p14:tracePt t="61756" x="3403600" y="1568450"/>
          <p14:tracePt t="61771" x="2940050" y="1549400"/>
          <p14:tracePt t="61787" x="2457450" y="1460500"/>
          <p14:tracePt t="61806" x="1879600" y="1308100"/>
          <p14:tracePt t="61821" x="1485900" y="1174750"/>
          <p14:tracePt t="61838" x="1257300" y="1092200"/>
          <p14:tracePt t="61854" x="1117600" y="1016000"/>
          <p14:tracePt t="61871" x="1028700" y="946150"/>
          <p14:tracePt t="61887" x="996950" y="901700"/>
          <p14:tracePt t="61904" x="984250" y="876300"/>
          <p14:tracePt t="61922" x="977900" y="825500"/>
          <p14:tracePt t="61938" x="977900" y="749300"/>
          <p14:tracePt t="61955" x="977900" y="685800"/>
          <p14:tracePt t="61971" x="977900" y="647700"/>
          <p14:tracePt t="61988" x="977900" y="641350"/>
          <p14:tracePt t="62021" x="952500" y="647700"/>
          <p14:tracePt t="62038" x="831850" y="723900"/>
          <p14:tracePt t="62054" x="527050" y="914400"/>
          <p14:tracePt t="62071" x="114300" y="1187450"/>
          <p14:tracePt t="62322" x="6350" y="2546350"/>
          <p14:tracePt t="62331" x="57150" y="2482850"/>
          <p14:tracePt t="62342" x="146050" y="2368550"/>
          <p14:tracePt t="62354" x="152400" y="2362200"/>
          <p14:tracePt t="62371" x="215900" y="2330450"/>
          <p14:tracePt t="62387" x="400050" y="2311400"/>
          <p14:tracePt t="62404" x="609600" y="2324100"/>
          <p14:tracePt t="62421" x="1060450" y="2451100"/>
          <p14:tracePt t="62437" x="1473200" y="2559050"/>
          <p14:tracePt t="62454" x="1866900" y="2679700"/>
          <p14:tracePt t="62471" x="2495550" y="2876550"/>
          <p14:tracePt t="62488" x="2959100" y="3041650"/>
          <p14:tracePt t="62504" x="3365500" y="3206750"/>
          <p14:tracePt t="62521" x="3714750" y="3359150"/>
          <p14:tracePt t="62538" x="4159250" y="3505200"/>
          <p14:tracePt t="62554" x="4559300" y="3638550"/>
          <p14:tracePt t="62571" x="4889500" y="3778250"/>
          <p14:tracePt t="62588" x="5060950" y="3835400"/>
          <p14:tracePt t="62604" x="5200650" y="3867150"/>
          <p14:tracePt t="62622" x="5295900" y="3879850"/>
          <p14:tracePt t="62637" x="5429250" y="3911600"/>
          <p14:tracePt t="62656" x="5537200" y="3943350"/>
          <p14:tracePt t="62671" x="5581650" y="3968750"/>
          <p14:tracePt t="63970" x="5530850" y="3943350"/>
          <p14:tracePt t="63977" x="5308600" y="3778250"/>
          <p14:tracePt t="63987" x="4737100" y="3441700"/>
          <p14:tracePt t="64004" x="2914650" y="2641600"/>
          <p14:tracePt t="64021" x="1035050" y="19240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7FD89-66A9-2EF1-5EE9-C22AAD360E09}"/>
                  </a:ext>
                </a:extLst>
              </p:cNvPr>
              <p:cNvSpPr txBox="1"/>
              <p:nvPr/>
            </p:nvSpPr>
            <p:spPr>
              <a:xfrm>
                <a:off x="441960" y="1337823"/>
                <a:ext cx="11192256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GB" dirty="0"/>
                  <a:t>PCA: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Transient data is significantly different from noise data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Two types of noise data is entangled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Leak may induce linear changes onto the background noise at low-frequency range (1-300) Hz</a:t>
                </a:r>
              </a:p>
              <a:p>
                <a:pPr marL="8001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GB" dirty="0"/>
                  <a:t>LTSA: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GB" dirty="0"/>
                  <a:t>, variations inside the transient signal group is much higher than those inside the noise signal group. However, it is not true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Noise data varies among different scales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r>
                  <a:rPr lang="en-GB" dirty="0"/>
                  <a:t>, transient signals with leaks have more variations than those without leaks</a:t>
                </a:r>
              </a:p>
              <a:p>
                <a:pPr marL="8001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GB" dirty="0"/>
                  <a:t>Graph Laplacian LLE: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Graph Laplacian can help to clusters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GB" dirty="0"/>
                  <a:t>By control the number of neighbours or weights, the performance of graph Laplacian LLE can be modified</a:t>
                </a:r>
              </a:p>
              <a:p>
                <a:pPr marL="800100" lvl="1" indent="-342900">
                  <a:buFont typeface="+mj-lt"/>
                  <a:buAutoNum type="arabicParenR"/>
                </a:pPr>
                <a:endParaRPr lang="en-GB" dirty="0"/>
              </a:p>
              <a:p>
                <a:pPr marL="800100" lvl="1" indent="-342900">
                  <a:buFont typeface="+mj-lt"/>
                  <a:buAutoNum type="arabicParenR"/>
                </a:pPr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7FD89-66A9-2EF1-5EE9-C22AAD360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1337823"/>
                <a:ext cx="11192256" cy="4524315"/>
              </a:xfrm>
              <a:prstGeom prst="rect">
                <a:avLst/>
              </a:prstGeom>
              <a:blipFill>
                <a:blip r:embed="rId4"/>
                <a:stretch>
                  <a:fillRect l="-381" t="-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69E0F4-DA89-2F45-E3D1-A235760266A4}"/>
              </a:ext>
            </a:extLst>
          </p:cNvPr>
          <p:cNvSpPr txBox="1"/>
          <p:nvPr/>
        </p:nvSpPr>
        <p:spPr>
          <a:xfrm>
            <a:off x="11135762" y="6488668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14/18</a:t>
            </a:r>
          </a:p>
        </p:txBody>
      </p:sp>
    </p:spTree>
    <p:extLst>
      <p:ext uri="{BB962C8B-B14F-4D97-AF65-F5344CB8AC3E}">
        <p14:creationId xmlns:p14="http://schemas.microsoft.com/office/powerpoint/2010/main" val="323378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55"/>
    </mc:Choice>
    <mc:Fallback xmlns="">
      <p:transition spd="slow" advTm="32655"/>
    </mc:Fallback>
  </mc:AlternateContent>
  <p:extLst>
    <p:ext uri="{3A86A75C-4F4B-4683-9AE1-C65F6400EC91}">
      <p14:laserTraceLst xmlns:p14="http://schemas.microsoft.com/office/powerpoint/2010/main">
        <p14:tracePtLst>
          <p14:tracePt t="60" x="6413500" y="5473700"/>
          <p14:tracePt t="68" x="6292850" y="5473700"/>
          <p14:tracePt t="86" x="6210300" y="5473700"/>
          <p14:tracePt t="135" x="6197600" y="5416550"/>
          <p14:tracePt t="168" x="6286500" y="5276850"/>
          <p14:tracePt t="170" x="6324600" y="5245100"/>
          <p14:tracePt t="218" x="6584950" y="5092700"/>
          <p14:tracePt t="268" x="6762750" y="5016500"/>
          <p14:tracePt t="449" x="6762750" y="5010150"/>
          <p14:tracePt t="464" x="6762750" y="5003800"/>
          <p14:tracePt t="473" x="6750050" y="4972050"/>
          <p14:tracePt t="484" x="6731000" y="4927600"/>
          <p14:tracePt t="501" x="6724650" y="4889500"/>
          <p14:tracePt t="537" x="6743700" y="4895850"/>
          <p14:tracePt t="551" x="6750050" y="4908550"/>
          <p14:tracePt t="568" x="6762750" y="4914900"/>
          <p14:tracePt t="585" x="6762750" y="4921250"/>
          <p14:tracePt t="602" x="6756400" y="4927600"/>
          <p14:tracePt t="618" x="6737350" y="4927600"/>
          <p14:tracePt t="652" x="6737350" y="4933950"/>
          <p14:tracePt t="668" x="6737350" y="4940300"/>
          <p14:tracePt t="684" x="6731000" y="4940300"/>
          <p14:tracePt t="718" x="6724650" y="4940300"/>
          <p14:tracePt t="1064" x="6750050" y="4921250"/>
          <p14:tracePt t="1071" x="6807200" y="4889500"/>
          <p14:tracePt t="1084" x="6877050" y="4857750"/>
          <p14:tracePt t="1101" x="7061200" y="4819650"/>
          <p14:tracePt t="1118" x="7245350" y="4787900"/>
          <p14:tracePt t="1135" x="7391400" y="4762500"/>
          <p14:tracePt t="1151" x="7537450" y="4730750"/>
          <p14:tracePt t="1168" x="7835900" y="4711700"/>
          <p14:tracePt t="1185" x="8159750" y="4699000"/>
          <p14:tracePt t="1201" x="8470900" y="4699000"/>
          <p14:tracePt t="1218" x="8756650" y="4692650"/>
          <p14:tracePt t="1234" x="8959850" y="4673600"/>
          <p14:tracePt t="1251" x="9093200" y="4654550"/>
          <p14:tracePt t="1254" x="9150350" y="4641850"/>
          <p14:tracePt t="1267" x="9182100" y="4635500"/>
          <p14:tracePt t="1285" x="9188450" y="4635500"/>
          <p14:tracePt t="1301" x="9188450" y="4629150"/>
          <p14:tracePt t="1418" x="9188450" y="4635500"/>
          <p14:tracePt t="1434" x="9163050" y="4660900"/>
          <p14:tracePt t="1451" x="9137650" y="4692650"/>
          <p14:tracePt t="1468" x="9099550" y="4768850"/>
          <p14:tracePt t="1485" x="9036050" y="4883150"/>
          <p14:tracePt t="1501" x="8959850" y="5060950"/>
          <p14:tracePt t="1518" x="8934450" y="5200650"/>
          <p14:tracePt t="1534" x="8978900" y="5359400"/>
          <p14:tracePt t="1551" x="9067800" y="5511800"/>
          <p14:tracePt t="1568" x="9232900" y="5715000"/>
          <p14:tracePt t="1586" x="9366250" y="5822950"/>
          <p14:tracePt t="1601" x="9512300" y="5880100"/>
          <p14:tracePt t="1618" x="9721850" y="5924550"/>
          <p14:tracePt t="1621" x="9798050" y="5943600"/>
          <p14:tracePt t="1634" x="9937750" y="5962650"/>
          <p14:tracePt t="1651" x="10204450" y="5969000"/>
          <p14:tracePt t="1668" x="10293350" y="5969000"/>
          <p14:tracePt t="1684" x="10318750" y="5969000"/>
          <p14:tracePt t="1719" x="10318750" y="5956300"/>
          <p14:tracePt t="1734" x="10255250" y="5918200"/>
          <p14:tracePt t="1751" x="10026650" y="5816600"/>
          <p14:tracePt t="1768" x="9766300" y="5734050"/>
          <p14:tracePt t="1785" x="9448800" y="5670550"/>
          <p14:tracePt t="1801" x="8972550" y="5619750"/>
          <p14:tracePt t="1818" x="8324850" y="5575300"/>
          <p14:tracePt t="1835" x="7683500" y="5575300"/>
          <p14:tracePt t="1851" x="7061200" y="5575300"/>
          <p14:tracePt t="1870" x="6743700" y="5581650"/>
          <p14:tracePt t="1874" x="6559550" y="5600700"/>
          <p14:tracePt t="1886" x="6445250" y="5607050"/>
          <p14:tracePt t="1890" x="6394450" y="5607050"/>
          <p14:tracePt t="1902" x="6229350" y="5632450"/>
          <p14:tracePt t="1918" x="6178550" y="5632450"/>
          <p14:tracePt t="1935" x="6178550" y="5638800"/>
          <p14:tracePt t="2003" x="6159500" y="5645150"/>
          <p14:tracePt t="2018" x="6096000" y="5664200"/>
          <p14:tracePt t="2035" x="6013450" y="5670550"/>
          <p14:tracePt t="2052" x="5892800" y="5638800"/>
          <p14:tracePt t="2069" x="5708650" y="5530850"/>
          <p14:tracePt t="2085" x="5480050" y="5422900"/>
          <p14:tracePt t="2102" x="5334000" y="5359400"/>
          <p14:tracePt t="2119" x="5219700" y="5295900"/>
          <p14:tracePt t="2135" x="5137150" y="5232400"/>
          <p14:tracePt t="2138" x="5118100" y="5232400"/>
          <p14:tracePt t="2152" x="5086350" y="5219700"/>
          <p14:tracePt t="2169" x="5080000" y="5219700"/>
          <p14:tracePt t="2466" x="5067300" y="5219700"/>
          <p14:tracePt t="2473" x="5048250" y="5219700"/>
          <p14:tracePt t="2484" x="5022850" y="5232400"/>
          <p14:tracePt t="2501" x="4991100" y="5245100"/>
          <p14:tracePt t="2518" x="4991100" y="5251450"/>
          <p14:tracePt t="2534" x="4991100" y="5257800"/>
          <p14:tracePt t="2551" x="5010150" y="5283200"/>
          <p14:tracePt t="2568" x="5054600" y="5295900"/>
          <p14:tracePt t="2585" x="5111750" y="5308600"/>
          <p14:tracePt t="2601" x="5181600" y="5314950"/>
          <p14:tracePt t="2618" x="5219700" y="5327650"/>
          <p14:tracePt t="2634" x="5226050" y="5334000"/>
          <p14:tracePt t="4011" x="5194300" y="5308600"/>
          <p14:tracePt t="4019" x="5130800" y="5251450"/>
          <p14:tracePt t="4027" x="5041900" y="5181600"/>
          <p14:tracePt t="4036" x="4965700" y="5124450"/>
          <p14:tracePt t="4051" x="4832350" y="5022850"/>
          <p14:tracePt t="4068" x="4794250" y="5003800"/>
          <p14:tracePt t="4084" x="4781550" y="4997450"/>
          <p14:tracePt t="4101" x="4775200" y="4997450"/>
          <p14:tracePt t="4118" x="4743450" y="4984750"/>
          <p14:tracePt t="4135" x="4705350" y="4972050"/>
          <p14:tracePt t="4151" x="4641850" y="4972050"/>
          <p14:tracePt t="4168" x="4546600" y="4972050"/>
          <p14:tracePt t="4184" x="4476750" y="5003800"/>
          <p14:tracePt t="4201" x="4425950" y="5029200"/>
          <p14:tracePt t="4218" x="4400550" y="5035550"/>
          <p14:tracePt t="4234" x="4356100" y="5054600"/>
          <p14:tracePt t="4251" x="4311650" y="5073650"/>
          <p14:tracePt t="4268" x="4279900" y="5092700"/>
          <p14:tracePt t="4284" x="4279900" y="5105400"/>
          <p14:tracePt t="4301" x="4292600" y="5156200"/>
          <p14:tracePt t="4687" x="4311650" y="5143500"/>
          <p14:tracePt t="4695" x="4324350" y="5130800"/>
          <p14:tracePt t="4703" x="4337050" y="5124450"/>
          <p14:tracePt t="4718" x="4349750" y="5124450"/>
          <p14:tracePt t="4734" x="4362450" y="5118100"/>
          <p14:tracePt t="4751" x="4368800" y="5118100"/>
          <p14:tracePt t="4784" x="4368800" y="5111750"/>
          <p14:tracePt t="4818" x="4368800" y="5105400"/>
          <p14:tracePt t="4834" x="4362450" y="5092700"/>
          <p14:tracePt t="4851" x="4356100" y="5067300"/>
          <p14:tracePt t="4969" x="4362450" y="5067300"/>
          <p14:tracePt t="25030" x="4400550" y="4851400"/>
          <p14:tracePt t="25039" x="4533900" y="4159250"/>
          <p14:tracePt t="25052" x="4826000" y="3073400"/>
          <p14:tracePt t="25069" x="5226050" y="2089150"/>
          <p14:tracePt t="25086" x="5676900" y="1162050"/>
          <p14:tracePt t="25102" x="6223000" y="69850"/>
          <p14:tracePt t="25121" x="6927850" y="0"/>
          <p14:tracePt t="25136" x="7664450" y="0"/>
          <p14:tracePt t="25151" x="8547100" y="0"/>
          <p14:tracePt t="25168" x="9359900" y="0"/>
          <p14:tracePt t="25185" x="10160000" y="0"/>
          <p14:tracePt t="25201" x="10744200" y="0"/>
          <p14:tracePt t="25218" x="11004550" y="0"/>
          <p14:tracePt t="25235" x="11074400" y="0"/>
          <p14:tracePt t="25251" x="11080750" y="0"/>
          <p14:tracePt t="25415" x="11042650" y="0"/>
          <p14:tracePt t="25423" x="10858500" y="0"/>
          <p14:tracePt t="25434" x="10528300" y="0"/>
          <p14:tracePt t="25451" x="9734550" y="0"/>
          <p14:tracePt t="25468" x="9080500" y="0"/>
          <p14:tracePt t="25485" x="8489950" y="0"/>
          <p14:tracePt t="25501" x="7962900" y="12700"/>
          <p14:tracePt t="25518" x="7766050" y="38100"/>
          <p14:tracePt t="25535" x="7620000" y="50800"/>
          <p14:tracePt t="25552" x="7537450" y="50800"/>
          <p14:tracePt t="25568" x="7404100" y="0"/>
          <p14:tracePt t="25585" x="7226300" y="0"/>
          <p14:tracePt t="25602" x="7029450" y="0"/>
          <p14:tracePt t="25618" x="6826250" y="0"/>
          <p14:tracePt t="25635" x="6616700" y="0"/>
          <p14:tracePt t="25651" x="6470650" y="0"/>
          <p14:tracePt t="25668" x="6419850" y="0"/>
          <p14:tracePt t="25857" x="6445250" y="0"/>
          <p14:tracePt t="25863" x="6521450" y="0"/>
          <p14:tracePt t="25885" x="6553200" y="0"/>
          <p14:tracePt t="25902" x="6572250" y="0"/>
          <p14:tracePt t="25918" x="6591300" y="0"/>
          <p14:tracePt t="25952" x="6584950" y="57150"/>
          <p14:tracePt t="25968" x="6521450" y="114300"/>
          <p14:tracePt t="25985" x="6496050" y="152400"/>
          <p14:tracePt t="26002" x="6464300" y="222250"/>
          <p14:tracePt t="26018" x="6407150" y="349250"/>
          <p14:tracePt t="26035" x="6356350" y="501650"/>
          <p14:tracePt t="26052" x="6318250" y="711200"/>
          <p14:tracePt t="26055" x="6299200" y="800100"/>
          <p14:tracePt t="26068" x="6273800" y="869950"/>
          <p14:tracePt t="26085" x="6216650" y="1092200"/>
          <p14:tracePt t="26102" x="6191250" y="1320800"/>
          <p14:tracePt t="26118" x="6165850" y="1473200"/>
          <p14:tracePt t="26135" x="6159500" y="1536700"/>
          <p14:tracePt t="26152" x="6153150" y="1543050"/>
          <p14:tracePt t="27973" x="6191250" y="1549400"/>
          <p14:tracePt t="27981" x="6210300" y="1549400"/>
          <p14:tracePt t="27989" x="6242050" y="1555750"/>
          <p14:tracePt t="28001" x="6261100" y="1555750"/>
          <p14:tracePt t="28018" x="6267450" y="1587500"/>
          <p14:tracePt t="28159" x="6273800" y="1587500"/>
          <p14:tracePt t="28169" x="6318250" y="1568450"/>
          <p14:tracePt t="28185" x="6388100" y="1562100"/>
          <p14:tracePt t="28201" x="6419850" y="1562100"/>
          <p14:tracePt t="28218" x="6419850" y="1568450"/>
          <p14:tracePt t="28235" x="6426200" y="1606550"/>
          <p14:tracePt t="28251" x="6451600" y="1631950"/>
          <p14:tracePt t="28268" x="6457950" y="1638300"/>
          <p14:tracePt t="28284" x="6457950" y="1644650"/>
          <p14:tracePt t="28318" x="6464300" y="1644650"/>
          <p14:tracePt t="28942" x="6489700" y="1638300"/>
          <p14:tracePt t="28951" x="6508750" y="1625600"/>
          <p14:tracePt t="28984" x="6515100" y="1625600"/>
          <p14:tracePt t="29018" x="6515100" y="1454150"/>
          <p14:tracePt t="29035" x="6654800" y="863600"/>
          <p14:tracePt t="29051" x="6781800" y="349250"/>
          <p14:tracePt t="29068" x="6832600" y="0"/>
          <p14:tracePt t="29085" x="6800850" y="0"/>
          <p14:tracePt t="29101" x="6591300" y="0"/>
          <p14:tracePt t="29118" x="6381750" y="0"/>
          <p14:tracePt t="29134" x="6210300" y="0"/>
          <p14:tracePt t="29151" x="6140450" y="0"/>
          <p14:tracePt t="29168" x="6089650" y="0"/>
          <p14:tracePt t="29184" x="6045200" y="0"/>
          <p14:tracePt t="29201" x="6000750" y="0"/>
          <p14:tracePt t="29218" x="5969000" y="0"/>
          <p14:tracePt t="29235" x="5943600" y="0"/>
          <p14:tracePt t="29251" x="5937250" y="0"/>
          <p14:tracePt t="29303" x="5930900" y="0"/>
          <p14:tracePt t="29318" x="5918200" y="0"/>
          <p14:tracePt t="29335" x="5861050" y="44450"/>
          <p14:tracePt t="29351" x="5676900" y="196850"/>
          <p14:tracePt t="29368" x="5511800" y="355600"/>
          <p14:tracePt t="29384" x="5257800" y="596900"/>
          <p14:tracePt t="29401" x="5143500" y="723900"/>
          <p14:tracePt t="29418" x="5048250" y="806450"/>
          <p14:tracePt t="29434" x="5022850" y="825500"/>
          <p14:tracePt t="29451" x="5022850" y="831850"/>
          <p14:tracePt t="30954" x="5035550" y="819150"/>
          <p14:tracePt t="30961" x="5092700" y="762000"/>
          <p14:tracePt t="30970" x="5187950" y="666750"/>
          <p14:tracePt t="30984" x="5213350" y="641350"/>
          <p14:tracePt t="31001" x="5168900" y="641350"/>
          <p14:tracePt t="31018" x="4260850" y="704850"/>
          <p14:tracePt t="31035" x="3771900" y="831850"/>
          <p14:tracePt t="31051" x="2438400" y="1301750"/>
          <p14:tracePt t="31068" x="1435100" y="1739900"/>
          <p14:tracePt t="31085" x="647700" y="2120900"/>
          <p14:tracePt t="31103" x="323850" y="2336800"/>
          <p14:tracePt t="31118" x="222250" y="2406650"/>
          <p14:tracePt t="31136" x="234950" y="2393950"/>
          <p14:tracePt t="31156" x="527050" y="2260600"/>
          <p14:tracePt t="31167" x="635000" y="2209800"/>
          <p14:tracePt t="31186" x="1352550" y="2038350"/>
          <p14:tracePt t="31203" x="2171700" y="1847850"/>
          <p14:tracePt t="31218" x="2508250" y="1803400"/>
          <p14:tracePt t="31234" x="2997200" y="1778000"/>
          <p14:tracePt t="31251" x="3282950" y="1771650"/>
          <p14:tracePt t="31268" x="3441700" y="1771650"/>
          <p14:tracePt t="31284" x="3517900" y="1771650"/>
          <p14:tracePt t="31301" x="3536950" y="1771650"/>
          <p14:tracePt t="31318" x="3536950" y="1778000"/>
          <p14:tracePt t="31334" x="3473450" y="1803400"/>
          <p14:tracePt t="31352" x="2933700" y="1860550"/>
          <p14:tracePt t="31368" x="1485900" y="1892300"/>
          <p14:tracePt t="31385" x="444500" y="18161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ne, diagram, plot, screenshot&#10;&#10;Description automatically generated">
            <a:extLst>
              <a:ext uri="{FF2B5EF4-FFF2-40B4-BE49-F238E27FC236}">
                <a16:creationId xmlns:a16="http://schemas.microsoft.com/office/drawing/2014/main" id="{350A30C4-A624-C65B-388E-724469666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9" y="4791600"/>
            <a:ext cx="7299605" cy="2066400"/>
          </a:xfrm>
          <a:prstGeom prst="rect">
            <a:avLst/>
          </a:prstGeom>
        </p:spPr>
      </p:pic>
      <p:pic>
        <p:nvPicPr>
          <p:cNvPr id="11" name="Picture 10" descr="A graph with blue squares&#10;&#10;Description automatically generated with low confidence">
            <a:extLst>
              <a:ext uri="{FF2B5EF4-FFF2-40B4-BE49-F238E27FC236}">
                <a16:creationId xmlns:a16="http://schemas.microsoft.com/office/drawing/2014/main" id="{3A403F42-FD32-76D0-32AC-CB96B21EC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7" y="2386134"/>
            <a:ext cx="7320511" cy="2065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B4336-1517-D279-0BD6-4EF0350DAF2B}"/>
              </a:ext>
            </a:extLst>
          </p:cNvPr>
          <p:cNvSpPr txBox="1"/>
          <p:nvPr/>
        </p:nvSpPr>
        <p:spPr>
          <a:xfrm>
            <a:off x="441960" y="1337823"/>
            <a:ext cx="1119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Let’s get deeper of the Laplacian graph: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GB" dirty="0"/>
              <a:t>Unnormalized graph Laplacian (Fiedler’s theorem):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/>
              <p:nvPr/>
            </p:nvSpPr>
            <p:spPr>
              <a:xfrm>
                <a:off x="676215" y="2081537"/>
                <a:ext cx="26255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Noise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GB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5" y="2081537"/>
                <a:ext cx="2625537" cy="369332"/>
              </a:xfrm>
              <a:prstGeom prst="rect">
                <a:avLst/>
              </a:prstGeom>
              <a:blipFill>
                <a:blip r:embed="rId6"/>
                <a:stretch>
                  <a:fillRect l="-208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/>
              <p:nvPr/>
            </p:nvSpPr>
            <p:spPr>
              <a:xfrm>
                <a:off x="1549595" y="4501468"/>
                <a:ext cx="414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95" y="4501468"/>
                <a:ext cx="414196" cy="369332"/>
              </a:xfrm>
              <a:prstGeom prst="rect">
                <a:avLst/>
              </a:prstGeom>
              <a:blipFill>
                <a:blip r:embed="rId7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39E64A-AD20-44E7-B6F7-26C75E36802E}"/>
                  </a:ext>
                </a:extLst>
              </p:cNvPr>
              <p:cNvSpPr txBox="1"/>
              <p:nvPr/>
            </p:nvSpPr>
            <p:spPr>
              <a:xfrm>
                <a:off x="3200200" y="2093539"/>
                <a:ext cx="2187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Transient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39E64A-AD20-44E7-B6F7-26C75E368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200" y="2093539"/>
                <a:ext cx="2187574" cy="369332"/>
              </a:xfrm>
              <a:prstGeom prst="rect">
                <a:avLst/>
              </a:prstGeom>
              <a:blipFill>
                <a:blip r:embed="rId8"/>
                <a:stretch>
                  <a:fillRect l="-250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AD03E8-0EFB-FA7A-8ECA-9C65677FFCAA}"/>
                  </a:ext>
                </a:extLst>
              </p:cNvPr>
              <p:cNvSpPr txBox="1"/>
              <p:nvPr/>
            </p:nvSpPr>
            <p:spPr>
              <a:xfrm>
                <a:off x="5540712" y="2090539"/>
                <a:ext cx="2187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Transient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AD03E8-0EFB-FA7A-8ECA-9C65677FF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2" y="2090539"/>
                <a:ext cx="2187574" cy="369332"/>
              </a:xfrm>
              <a:prstGeom prst="rect">
                <a:avLst/>
              </a:prstGeom>
              <a:blipFill>
                <a:blip r:embed="rId9"/>
                <a:stretch>
                  <a:fillRect l="-250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D44DA-5D32-6CE6-0225-BBD06CE82135}"/>
                  </a:ext>
                </a:extLst>
              </p:cNvPr>
              <p:cNvSpPr txBox="1"/>
              <p:nvPr/>
            </p:nvSpPr>
            <p:spPr>
              <a:xfrm>
                <a:off x="3350502" y="4471866"/>
                <a:ext cx="1903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Noise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D44DA-5D32-6CE6-0225-BBD06CE82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502" y="4471866"/>
                <a:ext cx="1903159" cy="369332"/>
              </a:xfrm>
              <a:prstGeom prst="rect">
                <a:avLst/>
              </a:prstGeom>
              <a:blipFill>
                <a:blip r:embed="rId10"/>
                <a:stretch>
                  <a:fillRect l="-2885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969A55-3F64-144C-4BD3-78B8A214CEEB}"/>
                  </a:ext>
                </a:extLst>
              </p:cNvPr>
              <p:cNvSpPr txBox="1"/>
              <p:nvPr/>
            </p:nvSpPr>
            <p:spPr>
              <a:xfrm>
                <a:off x="5531374" y="4471866"/>
                <a:ext cx="22179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Transient data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969A55-3F64-144C-4BD3-78B8A214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74" y="4471866"/>
                <a:ext cx="2217995" cy="369332"/>
              </a:xfrm>
              <a:prstGeom prst="rect">
                <a:avLst/>
              </a:prstGeom>
              <a:blipFill>
                <a:blip r:embed="rId11"/>
                <a:stretch>
                  <a:fillRect l="-2198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802695-400A-833D-391B-5883AC3325B6}"/>
                  </a:ext>
                </a:extLst>
              </p:cNvPr>
              <p:cNvSpPr txBox="1"/>
              <p:nvPr/>
            </p:nvSpPr>
            <p:spPr>
              <a:xfrm>
                <a:off x="8936357" y="1769324"/>
                <a:ext cx="7321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𝑭𝑭𝑻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802695-400A-833D-391B-5883AC33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357" y="1769324"/>
                <a:ext cx="73217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4C4B86-052F-29E5-37EB-D5AF413BA640}"/>
                  </a:ext>
                </a:extLst>
              </p:cNvPr>
              <p:cNvSpPr txBox="1"/>
              <p:nvPr/>
            </p:nvSpPr>
            <p:spPr>
              <a:xfrm>
                <a:off x="8516486" y="3524433"/>
                <a:ext cx="13228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Noise data </a:t>
                </a:r>
              </a:p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4C4B86-052F-29E5-37EB-D5AF413BA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486" y="3524433"/>
                <a:ext cx="1322858" cy="646331"/>
              </a:xfrm>
              <a:prstGeom prst="rect">
                <a:avLst/>
              </a:prstGeom>
              <a:blipFill>
                <a:blip r:embed="rId13"/>
                <a:stretch>
                  <a:fillRect t="-4717" r="-1843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597B2C-2D8E-D5E3-B318-31931BCD8553}"/>
                  </a:ext>
                </a:extLst>
              </p:cNvPr>
              <p:cNvSpPr txBox="1"/>
              <p:nvPr/>
            </p:nvSpPr>
            <p:spPr>
              <a:xfrm>
                <a:off x="8538488" y="5301144"/>
                <a:ext cx="132285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Transient data </a:t>
                </a:r>
              </a:p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597B2C-2D8E-D5E3-B318-31931BCD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88" y="5301144"/>
                <a:ext cx="1322858" cy="923330"/>
              </a:xfrm>
              <a:prstGeom prst="rect">
                <a:avLst/>
              </a:prstGeom>
              <a:blipFill>
                <a:blip r:embed="rId14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line, diagram, plot, screenshot&#10;&#10;Description automatically generated">
            <a:extLst>
              <a:ext uri="{FF2B5EF4-FFF2-40B4-BE49-F238E27FC236}">
                <a16:creationId xmlns:a16="http://schemas.microsoft.com/office/drawing/2014/main" id="{1F02B503-FDCE-2CAD-B50A-28BC9F1422A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12"/>
          <a:stretch/>
        </p:blipFill>
        <p:spPr>
          <a:xfrm>
            <a:off x="9809920" y="962841"/>
            <a:ext cx="2237365" cy="1980000"/>
          </a:xfrm>
          <a:prstGeom prst="rect">
            <a:avLst/>
          </a:prstGeom>
        </p:spPr>
      </p:pic>
      <p:pic>
        <p:nvPicPr>
          <p:cNvPr id="27" name="Picture 26" descr="A picture containing line, diagram, plot, screenshot&#10;&#10;Description automatically generated">
            <a:extLst>
              <a:ext uri="{FF2B5EF4-FFF2-40B4-BE49-F238E27FC236}">
                <a16:creationId xmlns:a16="http://schemas.microsoft.com/office/drawing/2014/main" id="{1B20EA47-0111-08CA-ABA8-8F01A8FC598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2"/>
          <a:stretch/>
        </p:blipFill>
        <p:spPr>
          <a:xfrm>
            <a:off x="9886102" y="4850841"/>
            <a:ext cx="2237366" cy="1980000"/>
          </a:xfrm>
          <a:prstGeom prst="rect">
            <a:avLst/>
          </a:prstGeom>
        </p:spPr>
      </p:pic>
      <p:pic>
        <p:nvPicPr>
          <p:cNvPr id="28" name="Picture 27" descr="A picture containing line, diagram, plot, screenshot&#10;&#10;Description automatically generated">
            <a:extLst>
              <a:ext uri="{FF2B5EF4-FFF2-40B4-BE49-F238E27FC236}">
                <a16:creationId xmlns:a16="http://schemas.microsoft.com/office/drawing/2014/main" id="{B7BCB914-EFC7-7971-80FA-C3BA75DC30A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3" r="34639"/>
          <a:stretch/>
        </p:blipFill>
        <p:spPr>
          <a:xfrm>
            <a:off x="9809919" y="2900443"/>
            <a:ext cx="2237366" cy="198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B51B15-A7D8-8412-FC96-5E79A5C57486}"/>
              </a:ext>
            </a:extLst>
          </p:cNvPr>
          <p:cNvSpPr txBox="1"/>
          <p:nvPr/>
        </p:nvSpPr>
        <p:spPr>
          <a:xfrm>
            <a:off x="11137508" y="4568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15/18</a:t>
            </a:r>
          </a:p>
        </p:txBody>
      </p:sp>
    </p:spTree>
    <p:extLst>
      <p:ext uri="{BB962C8B-B14F-4D97-AF65-F5344CB8AC3E}">
        <p14:creationId xmlns:p14="http://schemas.microsoft.com/office/powerpoint/2010/main" val="313718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42"/>
    </mc:Choice>
    <mc:Fallback xmlns="">
      <p:transition spd="slow" advTm="83842"/>
    </mc:Fallback>
  </mc:AlternateContent>
  <p:extLst>
    <p:ext uri="{3A86A75C-4F4B-4683-9AE1-C65F6400EC91}">
      <p14:laserTraceLst xmlns:p14="http://schemas.microsoft.com/office/powerpoint/2010/main">
        <p14:tracePtLst>
          <p14:tracePt t="37680" x="565150" y="5537200"/>
          <p14:tracePt t="37826" x="577850" y="5530850"/>
          <p14:tracePt t="37833" x="641350" y="5480050"/>
          <p14:tracePt t="37841" x="831850" y="5359400"/>
          <p14:tracePt t="37848" x="1149350" y="5226050"/>
          <p14:tracePt t="37864" x="1435100" y="5143500"/>
          <p14:tracePt t="37866" x="1866900" y="5054600"/>
          <p14:tracePt t="37881" x="2273300" y="4978400"/>
          <p14:tracePt t="37898" x="3752850" y="4692650"/>
          <p14:tracePt t="37914" x="5308600" y="4368800"/>
          <p14:tracePt t="37931" x="7086600" y="3943350"/>
          <p14:tracePt t="37947" x="8750300" y="3473450"/>
          <p14:tracePt t="37964" x="10229850" y="3041650"/>
          <p14:tracePt t="37981" x="11233150" y="2768600"/>
          <p14:tracePt t="37997" x="11938000" y="2654300"/>
          <p14:tracePt t="38014" x="12185650" y="2654300"/>
          <p14:tracePt t="38080" x="12179300" y="2654300"/>
          <p14:tracePt t="38097" x="12153900" y="2686050"/>
          <p14:tracePt t="38114" x="12128500" y="2705100"/>
          <p14:tracePt t="38132" x="12090400" y="2743200"/>
          <p14:tracePt t="38147" x="12071350" y="2755900"/>
          <p14:tracePt t="38164" x="12033250" y="2768600"/>
          <p14:tracePt t="38180" x="11969750" y="2781300"/>
          <p14:tracePt t="38198" x="11830050" y="2781300"/>
          <p14:tracePt t="38214" x="11614150" y="2768600"/>
          <p14:tracePt t="38230" x="11391900" y="2730500"/>
          <p14:tracePt t="38247" x="11258550" y="2717800"/>
          <p14:tracePt t="38264" x="11106150" y="2698750"/>
          <p14:tracePt t="38280" x="11004550" y="2698750"/>
          <p14:tracePt t="38297" x="10871200" y="2692400"/>
          <p14:tracePt t="38314" x="10744200" y="2686050"/>
          <p14:tracePt t="38330" x="10617200" y="2686050"/>
          <p14:tracePt t="38347" x="10502900" y="2686050"/>
          <p14:tracePt t="38364" x="10369550" y="2686050"/>
          <p14:tracePt t="38381" x="10287000" y="2679700"/>
          <p14:tracePt t="38398" x="10153650" y="2641600"/>
          <p14:tracePt t="38414" x="10115550" y="2616200"/>
          <p14:tracePt t="38431" x="10090150" y="2603500"/>
          <p14:tracePt t="38447" x="10077450" y="2590800"/>
          <p14:tracePt t="38464" x="10064750" y="2590800"/>
          <p14:tracePt t="38480" x="10039350" y="2590800"/>
          <p14:tracePt t="38497" x="10007600" y="2590800"/>
          <p14:tracePt t="38514" x="9969500" y="2603500"/>
          <p14:tracePt t="38531" x="9950450" y="2616200"/>
          <p14:tracePt t="38547" x="9944100" y="2622550"/>
          <p14:tracePt t="38564" x="9931400" y="2635250"/>
          <p14:tracePt t="38565" x="9931400" y="2641600"/>
          <p14:tracePt t="38597" x="9956800" y="2647950"/>
          <p14:tracePt t="38614" x="9969500" y="2647950"/>
          <p14:tracePt t="38632" x="9988550" y="2647950"/>
          <p14:tracePt t="38647" x="10001250" y="2647950"/>
          <p14:tracePt t="38664" x="10013950" y="2647950"/>
          <p14:tracePt t="38751" x="10020300" y="2647950"/>
          <p14:tracePt t="38792" x="10026650" y="2647950"/>
          <p14:tracePt t="38840" x="10039350" y="2660650"/>
          <p14:tracePt t="38847" x="10045700" y="2673350"/>
          <p14:tracePt t="38865" x="10083800" y="2679700"/>
          <p14:tracePt t="38880" x="10128250" y="2692400"/>
          <p14:tracePt t="38898" x="10204450" y="2698750"/>
          <p14:tracePt t="38914" x="10287000" y="2717800"/>
          <p14:tracePt t="38931" x="10375900" y="2724150"/>
          <p14:tracePt t="38947" x="10420350" y="2730500"/>
          <p14:tracePt t="38964" x="10452100" y="2736850"/>
          <p14:tracePt t="38980" x="10464800" y="2736850"/>
          <p14:tracePt t="38997" x="10477500" y="2736850"/>
          <p14:tracePt t="39015" x="10490200" y="2736850"/>
          <p14:tracePt t="39018" x="10496550" y="2736850"/>
          <p14:tracePt t="39031" x="10502900" y="2736850"/>
          <p14:tracePt t="39047" x="10515600" y="2730500"/>
          <p14:tracePt t="39064" x="10534650" y="2724150"/>
          <p14:tracePt t="39065" x="10547350" y="2711450"/>
          <p14:tracePt t="39080" x="10553700" y="2705100"/>
          <p14:tracePt t="39097" x="10566400" y="2692400"/>
          <p14:tracePt t="39113" x="10579100" y="2686050"/>
          <p14:tracePt t="39130" x="10579100" y="2679700"/>
          <p14:tracePt t="39147" x="10585450" y="2647950"/>
          <p14:tracePt t="39163" x="10585450" y="2616200"/>
          <p14:tracePt t="39181" x="10591800" y="2584450"/>
          <p14:tracePt t="39197" x="10591800" y="2565400"/>
          <p14:tracePt t="39215" x="10591800" y="2552700"/>
          <p14:tracePt t="39231" x="10585450" y="2533650"/>
          <p14:tracePt t="39235" x="10579100" y="2520950"/>
          <p14:tracePt t="39248" x="10566400" y="2514600"/>
          <p14:tracePt t="39265" x="10547350" y="2489200"/>
          <p14:tracePt t="39268" x="10521950" y="2476500"/>
          <p14:tracePt t="39281" x="10464800" y="2451100"/>
          <p14:tracePt t="39298" x="10363200" y="2425700"/>
          <p14:tracePt t="39315" x="10236200" y="2406650"/>
          <p14:tracePt t="39332" x="10090150" y="2393950"/>
          <p14:tracePt t="39348" x="9988550" y="2381250"/>
          <p14:tracePt t="39365" x="9956800" y="2381250"/>
          <p14:tracePt t="39381" x="9944100" y="2381250"/>
          <p14:tracePt t="39398" x="9925050" y="2400300"/>
          <p14:tracePt t="39416" x="9899650" y="2419350"/>
          <p14:tracePt t="39430" x="9886950" y="2432050"/>
          <p14:tracePt t="39449" x="9842500" y="2476500"/>
          <p14:tracePt t="39464" x="9798050" y="2520950"/>
          <p14:tracePt t="39480" x="9779000" y="2552700"/>
          <p14:tracePt t="39497" x="9779000" y="2578100"/>
          <p14:tracePt t="39513" x="9779000" y="2597150"/>
          <p14:tracePt t="39531" x="9829800" y="2628900"/>
          <p14:tracePt t="39547" x="9880600" y="2667000"/>
          <p14:tracePt t="39564" x="9969500" y="2698750"/>
          <p14:tracePt t="39582" x="10064750" y="2743200"/>
          <p14:tracePt t="39597" x="10153650" y="2800350"/>
          <p14:tracePt t="39614" x="10242550" y="2857500"/>
          <p14:tracePt t="39630" x="10344150" y="2927350"/>
          <p14:tracePt t="39648" x="10388600" y="2952750"/>
          <p14:tracePt t="39665" x="10407650" y="2965450"/>
          <p14:tracePt t="39757" x="10407650" y="2971800"/>
          <p14:tracePt t="43254" x="10420350" y="2971800"/>
          <p14:tracePt t="43260" x="10452100" y="2965450"/>
          <p14:tracePt t="43269" x="10502900" y="2965450"/>
          <p14:tracePt t="43280" x="10541000" y="3041650"/>
          <p14:tracePt t="43298" x="10541000" y="3333750"/>
          <p14:tracePt t="43314" x="10458450" y="3733800"/>
          <p14:tracePt t="43331" x="10172700" y="4432300"/>
          <p14:tracePt t="43347" x="9886950" y="4933950"/>
          <p14:tracePt t="43364" x="9753600" y="5162550"/>
          <p14:tracePt t="43380" x="9696450" y="5289550"/>
          <p14:tracePt t="43397" x="9817100" y="5321300"/>
          <p14:tracePt t="43414" x="9848850" y="5321300"/>
          <p14:tracePt t="43615" x="9867900" y="5302250"/>
          <p14:tracePt t="43623" x="9886950" y="5238750"/>
          <p14:tracePt t="43632" x="9906000" y="5143500"/>
          <p14:tracePt t="43649" x="9931400" y="5003800"/>
          <p14:tracePt t="43664" x="9937750" y="4851400"/>
          <p14:tracePt t="43681" x="9937750" y="4686300"/>
          <p14:tracePt t="43697" x="9937750" y="4546600"/>
          <p14:tracePt t="43717" x="9944100" y="4311650"/>
          <p14:tracePt t="43734" x="9963150" y="4121150"/>
          <p14:tracePt t="43748" x="9969500" y="3975100"/>
          <p14:tracePt t="43765" x="9963150" y="3835400"/>
          <p14:tracePt t="43782" x="9956800" y="3797300"/>
          <p14:tracePt t="43859" x="9950450" y="3797300"/>
          <p14:tracePt t="43877" x="9944100" y="3797300"/>
          <p14:tracePt t="43885" x="9931400" y="3797300"/>
          <p14:tracePt t="43899" x="9918700" y="3803650"/>
          <p14:tracePt t="43915" x="9906000" y="3803650"/>
          <p14:tracePt t="43934" x="9893300" y="3803650"/>
          <p14:tracePt t="43948" x="9880600" y="3803650"/>
          <p14:tracePt t="43968" x="9848850" y="3790950"/>
          <p14:tracePt t="43981" x="9747250" y="3765550"/>
          <p14:tracePt t="43998" x="9613900" y="3733800"/>
          <p14:tracePt t="44017" x="9359900" y="3695700"/>
          <p14:tracePt t="44035" x="9175750" y="3657600"/>
          <p14:tracePt t="44048" x="9118600" y="3632200"/>
          <p14:tracePt t="44067" x="9061450" y="3613150"/>
          <p14:tracePt t="44082" x="9042400" y="3606800"/>
          <p14:tracePt t="44099" x="9029700" y="3606800"/>
          <p14:tracePt t="44131" x="9017000" y="3606800"/>
          <p14:tracePt t="44148" x="9010650" y="3606800"/>
          <p14:tracePt t="44222" x="8997950" y="3613150"/>
          <p14:tracePt t="44232" x="8985250" y="3619500"/>
          <p14:tracePt t="44248" x="8902700" y="3644900"/>
          <p14:tracePt t="44265" x="8826500" y="3683000"/>
          <p14:tracePt t="44281" x="8775700" y="3721100"/>
          <p14:tracePt t="44298" x="8724900" y="3790950"/>
          <p14:tracePt t="44315" x="8680450" y="3917950"/>
          <p14:tracePt t="44332" x="8661400" y="4114800"/>
          <p14:tracePt t="44348" x="8661400" y="4203700"/>
          <p14:tracePt t="44365" x="8718550" y="4311650"/>
          <p14:tracePt t="44381" x="8788400" y="4362450"/>
          <p14:tracePt t="44398" x="8877300" y="4394200"/>
          <p14:tracePt t="44415" x="8985250" y="4406900"/>
          <p14:tracePt t="44431" x="9042400" y="4406900"/>
          <p14:tracePt t="44444" x="9067800" y="4406900"/>
          <p14:tracePt t="44454" x="9118600" y="4394200"/>
          <p14:tracePt t="44465" x="9131300" y="4387850"/>
          <p14:tracePt t="44486" x="9150350" y="4375150"/>
          <p14:tracePt t="44497" x="9150350" y="4362450"/>
          <p14:tracePt t="44514" x="9156700" y="4337050"/>
          <p14:tracePt t="44531" x="9163050" y="4318000"/>
          <p14:tracePt t="44837" x="9169400" y="4318000"/>
          <p14:tracePt t="44844" x="9182100" y="4318000"/>
          <p14:tracePt t="44852" x="9207500" y="4337050"/>
          <p14:tracePt t="44865" x="9258300" y="4413250"/>
          <p14:tracePt t="44882" x="9378950" y="4597400"/>
          <p14:tracePt t="44899" x="9499600" y="4724400"/>
          <p14:tracePt t="44914" x="9601200" y="4781550"/>
          <p14:tracePt t="44931" x="9702800" y="4819650"/>
          <p14:tracePt t="44948" x="9798050" y="4838700"/>
          <p14:tracePt t="44964" x="9861550" y="4838700"/>
          <p14:tracePt t="44981" x="9880600" y="4832350"/>
          <p14:tracePt t="45001" x="9880600" y="4826000"/>
          <p14:tracePt t="45048" x="9880600" y="4787900"/>
          <p14:tracePt t="45066" x="9836150" y="4648200"/>
          <p14:tracePt t="45081" x="9804400" y="4616450"/>
          <p14:tracePt t="45099" x="9569450" y="4400550"/>
          <p14:tracePt t="45115" x="9334500" y="4216400"/>
          <p14:tracePt t="45131" x="9188450" y="4095750"/>
          <p14:tracePt t="45148" x="9074150" y="3981450"/>
          <p14:tracePt t="45165" x="8997950" y="3898900"/>
          <p14:tracePt t="45183" x="8959850" y="3854450"/>
          <p14:tracePt t="45199" x="8921750" y="3810000"/>
          <p14:tracePt t="45218" x="8915400" y="3797300"/>
          <p14:tracePt t="45248" x="8909050" y="3797300"/>
          <p14:tracePt t="45341" x="8902700" y="3797300"/>
          <p14:tracePt t="45347" x="8890000" y="3797300"/>
          <p14:tracePt t="45356" x="8870950" y="3816350"/>
          <p14:tracePt t="45364" x="8845550" y="3835400"/>
          <p14:tracePt t="45381" x="8756650" y="3886200"/>
          <p14:tracePt t="45398" x="8636000" y="3943350"/>
          <p14:tracePt t="45415" x="8559800" y="3968750"/>
          <p14:tracePt t="45432" x="8515350" y="3968750"/>
          <p14:tracePt t="45501" x="8528050" y="3962400"/>
          <p14:tracePt t="45515" x="8534400" y="3956050"/>
          <p14:tracePt t="45532" x="8559800" y="3949700"/>
          <p14:tracePt t="45548" x="8572500" y="3949700"/>
          <p14:tracePt t="45565" x="8591550" y="3968750"/>
          <p14:tracePt t="45581" x="8597900" y="3994150"/>
          <p14:tracePt t="45598" x="8610600" y="4114800"/>
          <p14:tracePt t="45615" x="8623300" y="4260850"/>
          <p14:tracePt t="45632" x="8642350" y="4591050"/>
          <p14:tracePt t="45648" x="8680450" y="4730750"/>
          <p14:tracePt t="45665" x="8743950" y="4806950"/>
          <p14:tracePt t="45681" x="8851900" y="4876800"/>
          <p14:tracePt t="45697" x="8966200" y="4895850"/>
          <p14:tracePt t="45714" x="9175750" y="4851400"/>
          <p14:tracePt t="45730" x="9378950" y="4743450"/>
          <p14:tracePt t="45747" x="9709150" y="4457700"/>
          <p14:tracePt t="45764" x="10045700" y="3987800"/>
          <p14:tracePt t="45781" x="10090150" y="3879850"/>
          <p14:tracePt t="45797" x="10128250" y="3594100"/>
          <p14:tracePt t="45814" x="10090150" y="3505200"/>
          <p14:tracePt t="45830" x="10052050" y="3460750"/>
          <p14:tracePt t="45847" x="10033000" y="3454400"/>
          <p14:tracePt t="45864" x="10001250" y="3448050"/>
          <p14:tracePt t="45880" x="9963150" y="3448050"/>
          <p14:tracePt t="45897" x="9874250" y="3448050"/>
          <p14:tracePt t="45914" x="9779000" y="3454400"/>
          <p14:tracePt t="45930" x="9658350" y="3473450"/>
          <p14:tracePt t="45947" x="9525000" y="3473450"/>
          <p14:tracePt t="45964" x="9340850" y="3460750"/>
          <p14:tracePt t="45981" x="9207500" y="3441700"/>
          <p14:tracePt t="45997" x="9156700" y="3435350"/>
          <p14:tracePt t="46000" x="9137650" y="3435350"/>
          <p14:tracePt t="46064" x="9118600" y="3435350"/>
          <p14:tracePt t="46080" x="9080500" y="3473450"/>
          <p14:tracePt t="46097" x="8991600" y="3549650"/>
          <p14:tracePt t="46114" x="8915400" y="3644900"/>
          <p14:tracePt t="46130" x="8832850" y="3765550"/>
          <p14:tracePt t="46149" x="8769350" y="3879850"/>
          <p14:tracePt t="46164" x="8705850" y="4019550"/>
          <p14:tracePt t="46181" x="8699500" y="4108450"/>
          <p14:tracePt t="46197" x="8712200" y="4178300"/>
          <p14:tracePt t="46214" x="8775700" y="4241800"/>
          <p14:tracePt t="46231" x="8870950" y="4305300"/>
          <p14:tracePt t="46247" x="9099550" y="4362450"/>
          <p14:tracePt t="46264" x="9137650" y="4362450"/>
          <p14:tracePt t="46280" x="9271000" y="4349750"/>
          <p14:tracePt t="46298" x="9474200" y="4311650"/>
          <p14:tracePt t="46315" x="9575800" y="4279900"/>
          <p14:tracePt t="46331" x="9632950" y="4235450"/>
          <p14:tracePt t="46348" x="9632950" y="4203700"/>
          <p14:tracePt t="46365" x="9588500" y="4159250"/>
          <p14:tracePt t="46381" x="9474200" y="4102100"/>
          <p14:tracePt t="46398" x="9391650" y="4095750"/>
          <p14:tracePt t="46614" x="9391650" y="4076700"/>
          <p14:tracePt t="46622" x="9391650" y="4070350"/>
          <p14:tracePt t="46631" x="9391650" y="4051300"/>
          <p14:tracePt t="46647" x="9391650" y="4038600"/>
          <p14:tracePt t="46666" x="9391650" y="4025900"/>
          <p14:tracePt t="46681" x="9391650" y="4013200"/>
          <p14:tracePt t="46715" x="9372600" y="4013200"/>
          <p14:tracePt t="46732" x="9328150" y="4013200"/>
          <p14:tracePt t="46748" x="9290050" y="4019550"/>
          <p14:tracePt t="46764" x="9220200" y="4025900"/>
          <p14:tracePt t="46781" x="9175750" y="4025900"/>
          <p14:tracePt t="46798" x="9137650" y="4025900"/>
          <p14:tracePt t="46814" x="9093200" y="4025900"/>
          <p14:tracePt t="46831" x="9042400" y="4025900"/>
          <p14:tracePt t="46848" x="9023350" y="4006850"/>
          <p14:tracePt t="47007" x="9017000" y="4032250"/>
          <p14:tracePt t="47014" x="9017000" y="4076700"/>
          <p14:tracePt t="47032" x="9093200" y="4254500"/>
          <p14:tracePt t="47048" x="9213850" y="4368800"/>
          <p14:tracePt t="47064" x="9321800" y="4432300"/>
          <p14:tracePt t="47081" x="9404350" y="4451350"/>
          <p14:tracePt t="47097" x="9448800" y="4464050"/>
          <p14:tracePt t="47115" x="9474200" y="4464050"/>
          <p14:tracePt t="47131" x="9518650" y="4470400"/>
          <p14:tracePt t="47148" x="9575800" y="4476750"/>
          <p14:tracePt t="47165" x="9740900" y="4495800"/>
          <p14:tracePt t="47181" x="9785350" y="4495800"/>
          <p14:tracePt t="47197" x="9963150" y="4495800"/>
          <p14:tracePt t="47214" x="10109200" y="4495800"/>
          <p14:tracePt t="47235" x="10261600" y="4489450"/>
          <p14:tracePt t="47251" x="10287000" y="4489450"/>
          <p14:tracePt t="47265" x="10293350" y="4489450"/>
          <p14:tracePt t="47301" x="10267950" y="4514850"/>
          <p14:tracePt t="47315" x="10248900" y="4540250"/>
          <p14:tracePt t="47332" x="10242550" y="4578350"/>
          <p14:tracePt t="47348" x="10229850" y="4629150"/>
          <p14:tracePt t="47365" x="10217150" y="4660900"/>
          <p14:tracePt t="47369" x="10210800" y="4679950"/>
          <p14:tracePt t="47383" x="10204450" y="4686300"/>
          <p14:tracePt t="47399" x="10185400" y="4711700"/>
          <p14:tracePt t="47456" x="10185400" y="4699000"/>
          <p14:tracePt t="47482" x="10160000" y="4641850"/>
          <p14:tracePt t="47497" x="10140950" y="4610100"/>
          <p14:tracePt t="47513" x="10109200" y="4591050"/>
          <p14:tracePt t="47531" x="10077450" y="4584700"/>
          <p14:tracePt t="47547" x="10045700" y="4584700"/>
          <p14:tracePt t="47565" x="10026650" y="4584700"/>
          <p14:tracePt t="47581" x="10020300" y="4584700"/>
          <p14:tracePt t="47597" x="10013950" y="4584700"/>
          <p14:tracePt t="47614" x="10013950" y="4597400"/>
          <p14:tracePt t="47648" x="10013950" y="4610100"/>
          <p14:tracePt t="47664" x="10013950" y="4622800"/>
          <p14:tracePt t="47682" x="10013950" y="4635500"/>
          <p14:tracePt t="47699" x="10026650" y="4673600"/>
          <p14:tracePt t="47717" x="10045700" y="4692650"/>
          <p14:tracePt t="47733" x="10058400" y="4705350"/>
          <p14:tracePt t="47750" x="10071100" y="4705350"/>
          <p14:tracePt t="47766" x="10083800" y="4711700"/>
          <p14:tracePt t="47784" x="10096500" y="4711700"/>
          <p14:tracePt t="47800" x="10115550" y="4711700"/>
          <p14:tracePt t="47814" x="10140950" y="4711700"/>
          <p14:tracePt t="47831" x="10172700" y="4711700"/>
          <p14:tracePt t="47848" x="10204450" y="4711700"/>
          <p14:tracePt t="47864" x="10248900" y="4711700"/>
          <p14:tracePt t="47870" x="10267950" y="4711700"/>
          <p14:tracePt t="47881" x="10287000" y="4705350"/>
          <p14:tracePt t="47898" x="10312400" y="4686300"/>
          <p14:tracePt t="47914" x="10318750" y="4679950"/>
          <p14:tracePt t="47931" x="10337800" y="4667250"/>
          <p14:tracePt t="47947" x="10344150" y="4667250"/>
          <p14:tracePt t="51242" x="10344150" y="4648200"/>
          <p14:tracePt t="51248" x="10344150" y="4610100"/>
          <p14:tracePt t="51257" x="10344150" y="4565650"/>
          <p14:tracePt t="51265" x="10337800" y="4546600"/>
          <p14:tracePt t="51280" x="10337800" y="4540250"/>
          <p14:tracePt t="51297" x="10337800" y="4533900"/>
          <p14:tracePt t="51385" x="10331450" y="4540250"/>
          <p14:tracePt t="51393" x="10318750" y="4552950"/>
          <p14:tracePt t="51401" x="10299700" y="4559300"/>
          <p14:tracePt t="51414" x="10280650" y="4578350"/>
          <p14:tracePt t="51430" x="10223500" y="4597400"/>
          <p14:tracePt t="51448" x="10160000" y="4597400"/>
          <p14:tracePt t="51450" x="10128250" y="4597400"/>
          <p14:tracePt t="51693" x="10128250" y="4591050"/>
          <p14:tracePt t="51699" x="10140950" y="4578350"/>
          <p14:tracePt t="51714" x="10140950" y="4565650"/>
          <p14:tracePt t="51730" x="10147300" y="4552950"/>
          <p14:tracePt t="51747" x="10134600" y="4552950"/>
          <p14:tracePt t="51764" x="10134600" y="4559300"/>
          <p14:tracePt t="51780" x="10128250" y="4603750"/>
          <p14:tracePt t="51797" x="10052050" y="4737100"/>
          <p14:tracePt t="51814" x="9963150" y="4826000"/>
          <p14:tracePt t="51830" x="9944100" y="4832350"/>
          <p14:tracePt t="51847" x="9937750" y="4845050"/>
          <p14:tracePt t="51864" x="9937750" y="4851400"/>
          <p14:tracePt t="52045" x="9931400" y="4851400"/>
          <p14:tracePt t="52087" x="9893300" y="4794250"/>
          <p14:tracePt t="52097" x="9829800" y="4692650"/>
          <p14:tracePt t="52114" x="9512300" y="4324350"/>
          <p14:tracePt t="52130" x="9124950" y="4006850"/>
          <p14:tracePt t="52148" x="8972550" y="3886200"/>
          <p14:tracePt t="52164" x="8902700" y="3829050"/>
          <p14:tracePt t="52180" x="8896350" y="3790950"/>
          <p14:tracePt t="52197" x="8934450" y="3771900"/>
          <p14:tracePt t="52214" x="9023350" y="3746500"/>
          <p14:tracePt t="52231" x="9201150" y="3740150"/>
          <p14:tracePt t="52247" x="9601200" y="3810000"/>
          <p14:tracePt t="52264" x="9855200" y="3841750"/>
          <p14:tracePt t="52281" x="10077450" y="3898900"/>
          <p14:tracePt t="52297" x="10210800" y="3930650"/>
          <p14:tracePt t="52314" x="10287000" y="3975100"/>
          <p14:tracePt t="52331" x="10369550" y="4032250"/>
          <p14:tracePt t="52347" x="10388600" y="4064000"/>
          <p14:tracePt t="52364" x="10401300" y="4070350"/>
          <p14:tracePt t="52414" x="10394950" y="4070350"/>
          <p14:tracePt t="52430" x="10363200" y="4070350"/>
          <p14:tracePt t="52432" x="10331450" y="4076700"/>
          <p14:tracePt t="52447" x="10261600" y="4076700"/>
          <p14:tracePt t="52464" x="10128250" y="4064000"/>
          <p14:tracePt t="52466" x="10013950" y="4057650"/>
          <p14:tracePt t="52483" x="9823450" y="4038600"/>
          <p14:tracePt t="52497" x="9671050" y="4032250"/>
          <p14:tracePt t="52514" x="9582150" y="4025900"/>
          <p14:tracePt t="52531" x="9544050" y="4019550"/>
          <p14:tracePt t="52547" x="9537700" y="4019550"/>
          <p14:tracePt t="52645" x="9537700" y="4013200"/>
          <p14:tracePt t="52649" x="9588500" y="3962400"/>
          <p14:tracePt t="52664" x="9652000" y="3905250"/>
          <p14:tracePt t="52680" x="9836150" y="3752850"/>
          <p14:tracePt t="52697" x="10248900" y="3479800"/>
          <p14:tracePt t="52714" x="10509250" y="3340100"/>
          <p14:tracePt t="52716" x="10782300" y="3232150"/>
          <p14:tracePt t="52730" x="11055350" y="3136900"/>
          <p14:tracePt t="52747" x="11601450" y="2959100"/>
          <p14:tracePt t="52764" x="11741150" y="2901950"/>
          <p14:tracePt t="52781" x="11772900" y="2889250"/>
          <p14:tracePt t="52831" x="11766550" y="2889250"/>
          <p14:tracePt t="52848" x="11728450" y="2889250"/>
          <p14:tracePt t="52863" x="11652250" y="2901950"/>
          <p14:tracePt t="52880" x="11525250" y="2946400"/>
          <p14:tracePt t="52899" x="11252200" y="3041650"/>
          <p14:tracePt t="52914" x="10909300" y="3175000"/>
          <p14:tracePt t="52932" x="10325100" y="3435350"/>
          <p14:tracePt t="52947" x="10039350" y="3575050"/>
          <p14:tracePt t="52965" x="9791700" y="3695700"/>
          <p14:tracePt t="52981" x="9734550" y="3740150"/>
          <p14:tracePt t="52998" x="9575800" y="3854450"/>
          <p14:tracePt t="53014" x="9544050" y="3892550"/>
          <p14:tracePt t="53031" x="9537700" y="3905250"/>
          <p14:tracePt t="53048" x="9537700" y="3924300"/>
          <p14:tracePt t="53064" x="9550400" y="3937000"/>
          <p14:tracePt t="53081" x="9575800" y="3956050"/>
          <p14:tracePt t="53097" x="9613900" y="3968750"/>
          <p14:tracePt t="53114" x="9645650" y="3987800"/>
          <p14:tracePt t="53130" x="9677400" y="4006850"/>
          <p14:tracePt t="53147" x="9702800" y="4019550"/>
          <p14:tracePt t="53150" x="9715500" y="4032250"/>
          <p14:tracePt t="53164" x="9721850" y="4044950"/>
          <p14:tracePt t="53181" x="9734550" y="4064000"/>
          <p14:tracePt t="53197" x="9740900" y="4083050"/>
          <p14:tracePt t="53215" x="9740900" y="4127500"/>
          <p14:tracePt t="53230" x="9721850" y="4216400"/>
          <p14:tracePt t="53248" x="9626600" y="4368800"/>
          <p14:tracePt t="53264" x="9461500" y="4533900"/>
          <p14:tracePt t="53280" x="9245600" y="4660900"/>
          <p14:tracePt t="53297" x="9105900" y="4718050"/>
          <p14:tracePt t="53315" x="8997950" y="4775200"/>
          <p14:tracePt t="53333" x="8985250" y="4775200"/>
          <p14:tracePt t="53347" x="8997950" y="4768850"/>
          <p14:tracePt t="53364" x="9112250" y="4648200"/>
          <p14:tracePt t="53380" x="9398000" y="4425950"/>
          <p14:tracePt t="53397" x="9944100" y="4152900"/>
          <p14:tracePt t="53414" x="10731500" y="3879850"/>
          <p14:tracePt t="53431" x="11290300" y="3702050"/>
          <p14:tracePt t="53447" x="11563350" y="3619500"/>
          <p14:tracePt t="53464" x="11569700" y="3619500"/>
          <p14:tracePt t="53480" x="11557000" y="3619500"/>
          <p14:tracePt t="53498" x="11474450" y="3619500"/>
          <p14:tracePt t="53514" x="11233150" y="3606800"/>
          <p14:tracePt t="53530" x="10807700" y="3587750"/>
          <p14:tracePt t="53547" x="10287000" y="3575050"/>
          <p14:tracePt t="53564" x="9823450" y="3549650"/>
          <p14:tracePt t="53581" x="9359900" y="3536950"/>
          <p14:tracePt t="53597" x="9182100" y="3524250"/>
          <p14:tracePt t="53614" x="9124950" y="3524250"/>
          <p14:tracePt t="53647" x="9131300" y="3517900"/>
          <p14:tracePt t="53664" x="9271000" y="3460750"/>
          <p14:tracePt t="53681" x="9474200" y="3397250"/>
          <p14:tracePt t="53697" x="9715500" y="3340100"/>
          <p14:tracePt t="53716" x="9931400" y="3270250"/>
          <p14:tracePt t="53730" x="10121900" y="3200400"/>
          <p14:tracePt t="53748" x="10217150" y="3155950"/>
          <p14:tracePt t="53764" x="10267950" y="3124200"/>
          <p14:tracePt t="53780" x="10280650" y="3117850"/>
          <p14:tracePt t="53831" x="10274300" y="3117850"/>
          <p14:tracePt t="53847" x="10102850" y="3136900"/>
          <p14:tracePt t="53864" x="9632950" y="3251200"/>
          <p14:tracePt t="53881" x="8864600" y="3473450"/>
          <p14:tracePt t="53897" x="8712200" y="3524250"/>
          <p14:tracePt t="53914" x="8572500" y="3600450"/>
          <p14:tracePt t="53931" x="8528050" y="3638550"/>
          <p14:tracePt t="53947" x="8534400" y="3638550"/>
          <p14:tracePt t="53964" x="8597900" y="3638550"/>
          <p14:tracePt t="53982" x="8743950" y="3613150"/>
          <p14:tracePt t="53999" x="9004300" y="3568700"/>
          <p14:tracePt t="54014" x="9461500" y="3505200"/>
          <p14:tracePt t="54030" x="9664700" y="3479800"/>
          <p14:tracePt t="54047" x="9867900" y="3435350"/>
          <p14:tracePt t="54064" x="9925050" y="3422650"/>
          <p14:tracePt t="54080" x="9931400" y="3422650"/>
          <p14:tracePt t="54113" x="9912350" y="3416300"/>
          <p14:tracePt t="54131" x="9690100" y="3384550"/>
          <p14:tracePt t="54148" x="9410700" y="3333750"/>
          <p14:tracePt t="54164" x="9048750" y="3282950"/>
          <p14:tracePt t="54181" x="8864600" y="3263900"/>
          <p14:tracePt t="54197" x="8667750" y="3263900"/>
          <p14:tracePt t="54215" x="8547100" y="3263900"/>
          <p14:tracePt t="54230" x="8521700" y="3263900"/>
          <p14:tracePt t="54248" x="8515350" y="3263900"/>
          <p14:tracePt t="54947" x="8515350" y="3257550"/>
          <p14:tracePt t="54953" x="8528050" y="3244850"/>
          <p14:tracePt t="54963" x="8553450" y="3219450"/>
          <p14:tracePt t="54980" x="8604250" y="3175000"/>
          <p14:tracePt t="54998" x="8674100" y="3143250"/>
          <p14:tracePt t="55014" x="8775700" y="3105150"/>
          <p14:tracePt t="55030" x="8870950" y="3092450"/>
          <p14:tracePt t="55047" x="8959850" y="3092450"/>
          <p14:tracePt t="55064" x="9093200" y="3098800"/>
          <p14:tracePt t="55081" x="9232900" y="3124200"/>
          <p14:tracePt t="55097" x="9264650" y="3136900"/>
          <p14:tracePt t="55114" x="9296400" y="3168650"/>
          <p14:tracePt t="55131" x="9296400" y="3175000"/>
          <p14:tracePt t="55285" x="9258300" y="3175000"/>
          <p14:tracePt t="55290" x="9232900" y="3175000"/>
          <p14:tracePt t="55298" x="9226550" y="3175000"/>
          <p14:tracePt t="55314" x="9213850" y="3175000"/>
          <p14:tracePt t="55331" x="9201150" y="3187700"/>
          <p14:tracePt t="55347" x="9201150" y="3213100"/>
          <p14:tracePt t="55364" x="9207500" y="3244850"/>
          <p14:tracePt t="55381" x="9226550" y="3263900"/>
          <p14:tracePt t="55398" x="9245600" y="3308350"/>
          <p14:tracePt t="55414" x="9283700" y="3346450"/>
          <p14:tracePt t="55430" x="9328150" y="3378200"/>
          <p14:tracePt t="55447" x="9391650" y="3448050"/>
          <p14:tracePt t="55465" x="9410700" y="3479800"/>
          <p14:tracePt t="55481" x="9423400" y="3505200"/>
          <p14:tracePt t="55498" x="9423400" y="3524250"/>
          <p14:tracePt t="55514" x="9429750" y="3543300"/>
          <p14:tracePt t="55598" x="9429750" y="3549650"/>
          <p14:tracePt t="55605" x="9429750" y="3562350"/>
          <p14:tracePt t="55613" x="9442450" y="3613150"/>
          <p14:tracePt t="55630" x="9461500" y="3765550"/>
          <p14:tracePt t="55648" x="9505950" y="4051300"/>
          <p14:tracePt t="55664" x="9537700" y="4273550"/>
          <p14:tracePt t="55681" x="9575800" y="4514850"/>
          <p14:tracePt t="55697" x="9607550" y="4616450"/>
          <p14:tracePt t="55714" x="9632950" y="4654550"/>
          <p14:tracePt t="55730" x="9639300" y="4667250"/>
          <p14:tracePt t="55798" x="9652000" y="4660900"/>
          <p14:tracePt t="55814" x="9677400" y="4635500"/>
          <p14:tracePt t="55831" x="9702800" y="4603750"/>
          <p14:tracePt t="55848" x="9747250" y="4546600"/>
          <p14:tracePt t="55863" x="9779000" y="4521200"/>
          <p14:tracePt t="55881" x="9810750" y="4502150"/>
          <p14:tracePt t="55899" x="9836150" y="4489450"/>
          <p14:tracePt t="55914" x="9855200" y="4483100"/>
          <p14:tracePt t="55931" x="9880600" y="4470400"/>
          <p14:tracePt t="55947" x="9912350" y="4470400"/>
          <p14:tracePt t="55965" x="9950450" y="4470400"/>
          <p14:tracePt t="55981" x="9982200" y="4470400"/>
          <p14:tracePt t="55997" x="10020300" y="4470400"/>
          <p14:tracePt t="56000" x="10039350" y="4470400"/>
          <p14:tracePt t="56014" x="10058400" y="4476750"/>
          <p14:tracePt t="56032" x="10096500" y="4489450"/>
          <p14:tracePt t="56047" x="10109200" y="4495800"/>
          <p14:tracePt t="56064" x="10121900" y="4508500"/>
          <p14:tracePt t="56081" x="10140950" y="4514850"/>
          <p14:tracePt t="56098" x="10153650" y="4533900"/>
          <p14:tracePt t="56117" x="10166350" y="4552950"/>
          <p14:tracePt t="56130" x="10172700" y="4565650"/>
          <p14:tracePt t="56148" x="10172700" y="4572000"/>
          <p14:tracePt t="56508" x="10179050" y="4572000"/>
          <p14:tracePt t="56515" x="10185400" y="4565650"/>
          <p14:tracePt t="56530" x="10198100" y="4559300"/>
          <p14:tracePt t="56547" x="10229850" y="4527550"/>
          <p14:tracePt t="56564" x="10236200" y="4521200"/>
          <p14:tracePt t="56580" x="10242550" y="4521200"/>
          <p14:tracePt t="56630" x="10242550" y="4540250"/>
          <p14:tracePt t="56648" x="10242550" y="4597400"/>
          <p14:tracePt t="56664" x="10242550" y="4673600"/>
          <p14:tracePt t="56680" x="10223500" y="4775200"/>
          <p14:tracePt t="56697" x="10210800" y="4870450"/>
          <p14:tracePt t="56715" x="10198100" y="4940300"/>
          <p14:tracePt t="56871" x="10198100" y="4927600"/>
          <p14:tracePt t="56877" x="10217150" y="4889500"/>
          <p14:tracePt t="56884" x="10229850" y="4876800"/>
          <p14:tracePt t="56897" x="10229850" y="4864100"/>
          <p14:tracePt t="56914" x="10236200" y="4851400"/>
          <p14:tracePt t="56931" x="10242550" y="4851400"/>
          <p14:tracePt t="56948" x="10248900" y="4851400"/>
          <p14:tracePt t="56965" x="10255250" y="4851400"/>
          <p14:tracePt t="56980" x="10255250" y="4832350"/>
          <p14:tracePt t="56999" x="10255250" y="4819650"/>
          <p14:tracePt t="57016" x="10267950" y="4806950"/>
          <p14:tracePt t="57031" x="10274300" y="4800600"/>
          <p14:tracePt t="57047" x="10306050" y="4768850"/>
          <p14:tracePt t="57064" x="10325100" y="4737100"/>
          <p14:tracePt t="57080" x="10325100" y="4718050"/>
          <p14:tracePt t="57097" x="10325100" y="4699000"/>
          <p14:tracePt t="57114" x="10325100" y="4667250"/>
          <p14:tracePt t="57130" x="10287000" y="4603750"/>
          <p14:tracePt t="57147" x="10223500" y="4546600"/>
          <p14:tracePt t="57164" x="10102850" y="4476750"/>
          <p14:tracePt t="57181" x="9956800" y="4406900"/>
          <p14:tracePt t="57197" x="9823450" y="4343400"/>
          <p14:tracePt t="57214" x="9734550" y="4292600"/>
          <p14:tracePt t="57230" x="9702800" y="4279900"/>
          <p14:tracePt t="57247" x="9639300" y="4260850"/>
          <p14:tracePt t="57265" x="9575800" y="4235450"/>
          <p14:tracePt t="57268" x="9531350" y="4222750"/>
          <p14:tracePt t="57280" x="9499600" y="4222750"/>
          <p14:tracePt t="57299" x="9417050" y="4222750"/>
          <p14:tracePt t="57314" x="9366250" y="4254500"/>
          <p14:tracePt t="57331" x="9315450" y="4305300"/>
          <p14:tracePt t="57347" x="9232900" y="4406900"/>
          <p14:tracePt t="57364" x="9163050" y="4527550"/>
          <p14:tracePt t="57381" x="9093200" y="4699000"/>
          <p14:tracePt t="57398" x="9067800" y="4933950"/>
          <p14:tracePt t="57415" x="9175750" y="5251450"/>
          <p14:tracePt t="57431" x="9340850" y="5492750"/>
          <p14:tracePt t="57447" x="9493250" y="5607050"/>
          <p14:tracePt t="57451" x="9582150" y="5632450"/>
          <p14:tracePt t="57464" x="9677400" y="5645150"/>
          <p14:tracePt t="57481" x="9982200" y="5607050"/>
          <p14:tracePt t="57498" x="10153650" y="5537200"/>
          <p14:tracePt t="57514" x="10255250" y="5480050"/>
          <p14:tracePt t="57531" x="10299700" y="5422900"/>
          <p14:tracePt t="57547" x="10337800" y="5295900"/>
          <p14:tracePt t="57565" x="10350500" y="5181600"/>
          <p14:tracePt t="57580" x="10318750" y="4991100"/>
          <p14:tracePt t="57597" x="10248900" y="4851400"/>
          <p14:tracePt t="57614" x="10096500" y="4737100"/>
          <p14:tracePt t="57630" x="9861550" y="4654550"/>
          <p14:tracePt t="57648" x="9423400" y="4572000"/>
          <p14:tracePt t="57665" x="9118600" y="4552950"/>
          <p14:tracePt t="57680" x="8985250" y="4552950"/>
          <p14:tracePt t="57697" x="8896350" y="4597400"/>
          <p14:tracePt t="57714" x="8877300" y="4699000"/>
          <p14:tracePt t="57731" x="8928100" y="4781550"/>
          <p14:tracePt t="57748" x="8985250" y="4838700"/>
          <p14:tracePt t="57764" x="9213850" y="4984750"/>
          <p14:tracePt t="57781" x="9461500" y="5073650"/>
          <p14:tracePt t="57797" x="9747250" y="5156200"/>
          <p14:tracePt t="57814" x="9994900" y="5213350"/>
          <p14:tracePt t="57830" x="10128250" y="5232400"/>
          <p14:tracePt t="57847" x="10229850" y="5232400"/>
          <p14:tracePt t="57864" x="10248900" y="5232400"/>
          <p14:tracePt t="57914" x="10248900" y="5226050"/>
          <p14:tracePt t="57931" x="10236200" y="5168900"/>
          <p14:tracePt t="57947" x="10204450" y="5067300"/>
          <p14:tracePt t="57965" x="10179050" y="4984750"/>
          <p14:tracePt t="57981" x="10172700" y="4940300"/>
          <p14:tracePt t="57998" x="10166350" y="4883150"/>
          <p14:tracePt t="58015" x="10166350" y="4864100"/>
          <p14:tracePt t="58030" x="10166350" y="4851400"/>
          <p14:tracePt t="58256" x="10172700" y="4845050"/>
          <p14:tracePt t="58263" x="10185400" y="4832350"/>
          <p14:tracePt t="58280" x="10229850" y="4787900"/>
          <p14:tracePt t="58297" x="10274300" y="4743450"/>
          <p14:tracePt t="58314" x="10325100" y="4686300"/>
          <p14:tracePt t="58331" x="10344150" y="4673600"/>
          <p14:tracePt t="58347" x="10369550" y="4635500"/>
          <p14:tracePt t="58364" x="10388600" y="4616450"/>
          <p14:tracePt t="58381" x="10388600" y="4603750"/>
          <p14:tracePt t="58384" x="10388600" y="4597400"/>
          <p14:tracePt t="58414" x="10388600" y="4591050"/>
          <p14:tracePt t="58431" x="10382250" y="4591050"/>
          <p14:tracePt t="58447" x="10369550" y="4591050"/>
          <p14:tracePt t="58481" x="10356850" y="4591050"/>
          <p14:tracePt t="58497" x="10325100" y="4591050"/>
          <p14:tracePt t="58514" x="10306050" y="4591050"/>
          <p14:tracePt t="58530" x="10287000" y="4591050"/>
          <p14:tracePt t="58547" x="10267950" y="4584700"/>
          <p14:tracePt t="58564" x="10261600" y="4572000"/>
          <p14:tracePt t="58581" x="10255250" y="4552950"/>
          <p14:tracePt t="58597" x="10255250" y="4527550"/>
          <p14:tracePt t="58614" x="10248900" y="4502150"/>
          <p14:tracePt t="58630" x="10242550" y="4476750"/>
          <p14:tracePt t="58647" x="10242550" y="4464050"/>
          <p14:tracePt t="58664" x="10229850" y="4451350"/>
          <p14:tracePt t="58681" x="10198100" y="4445000"/>
          <p14:tracePt t="58697" x="10147300" y="4438650"/>
          <p14:tracePt t="58716" x="10077450" y="4432300"/>
          <p14:tracePt t="58730" x="9906000" y="4432300"/>
          <p14:tracePt t="58747" x="9772650" y="4457700"/>
          <p14:tracePt t="58764" x="9671050" y="4521200"/>
          <p14:tracePt t="58780" x="9613900" y="4629150"/>
          <p14:tracePt t="58797" x="9588500" y="4762500"/>
          <p14:tracePt t="58814" x="9594850" y="4889500"/>
          <p14:tracePt t="58831" x="9652000" y="5035550"/>
          <p14:tracePt t="58848" x="9715500" y="5111750"/>
          <p14:tracePt t="58864" x="9817100" y="5156200"/>
          <p14:tracePt t="58880" x="9931400" y="5168900"/>
          <p14:tracePt t="58898" x="9994900" y="5168900"/>
          <p14:tracePt t="58914" x="10064750" y="5162550"/>
          <p14:tracePt t="58931" x="10198100" y="5067300"/>
          <p14:tracePt t="58948" x="10293350" y="4965700"/>
          <p14:tracePt t="58965" x="10375900" y="4832350"/>
          <p14:tracePt t="58980" x="10433050" y="4724400"/>
          <p14:tracePt t="58997" x="10445750" y="4629150"/>
          <p14:tracePt t="59014" x="10420350" y="4578350"/>
          <p14:tracePt t="59030" x="10337800" y="4533900"/>
          <p14:tracePt t="59047" x="10147300" y="4489450"/>
          <p14:tracePt t="59064" x="9880600" y="4483100"/>
          <p14:tracePt t="59081" x="9626600" y="4502150"/>
          <p14:tracePt t="59097" x="9493250" y="4572000"/>
          <p14:tracePt t="59113" x="9436100" y="4667250"/>
          <p14:tracePt t="59130" x="9423400" y="4768850"/>
          <p14:tracePt t="59147" x="9461500" y="4876800"/>
          <p14:tracePt t="59164" x="9544050" y="4972050"/>
          <p14:tracePt t="59181" x="9671050" y="5022850"/>
          <p14:tracePt t="59197" x="9810750" y="5035550"/>
          <p14:tracePt t="59214" x="9982200" y="5022850"/>
          <p14:tracePt t="59230" x="10115550" y="4984750"/>
          <p14:tracePt t="59247" x="10274300" y="4921250"/>
          <p14:tracePt t="59264" x="10375900" y="4857750"/>
          <p14:tracePt t="59281" x="10477500" y="4775200"/>
          <p14:tracePt t="59299" x="10534650" y="4724400"/>
          <p14:tracePt t="59314" x="10534650" y="4699000"/>
          <p14:tracePt t="59331" x="10509250" y="4686300"/>
          <p14:tracePt t="59347" x="10394950" y="4673600"/>
          <p14:tracePt t="59363" x="10198100" y="4660900"/>
          <p14:tracePt t="59380" x="9753600" y="4654550"/>
          <p14:tracePt t="59397" x="9321800" y="4654550"/>
          <p14:tracePt t="59414" x="9105900" y="4654550"/>
          <p14:tracePt t="59431" x="9048750" y="4654550"/>
          <p14:tracePt t="59464" x="9061450" y="4654550"/>
          <p14:tracePt t="59481" x="9169400" y="4654550"/>
          <p14:tracePt t="59497" x="9328150" y="4654550"/>
          <p14:tracePt t="59499" x="9404350" y="4654550"/>
          <p14:tracePt t="59514" x="9474200" y="4654550"/>
          <p14:tracePt t="59531" x="9702800" y="4654550"/>
          <p14:tracePt t="59547" x="9798050" y="4654550"/>
          <p14:tracePt t="59564" x="9886950" y="4673600"/>
          <p14:tracePt t="59580" x="9918700" y="4673600"/>
          <p14:tracePt t="59597" x="9918700" y="4679950"/>
          <p14:tracePt t="61921" x="9918700" y="4699000"/>
          <p14:tracePt t="61928" x="9842500" y="4870450"/>
          <p14:tracePt t="61948" x="9537700" y="5416550"/>
          <p14:tracePt t="61965" x="9213850" y="5822950"/>
          <p14:tracePt t="61981" x="9124950" y="5975350"/>
          <p14:tracePt t="61999" x="9093200" y="6070600"/>
          <p14:tracePt t="62220" x="9093200" y="6026150"/>
          <p14:tracePt t="62226" x="9105900" y="5981700"/>
          <p14:tracePt t="62233" x="9105900" y="5949950"/>
          <p14:tracePt t="62247" x="9105900" y="5930900"/>
          <p14:tracePt t="62264" x="9105900" y="5905500"/>
          <p14:tracePt t="62266" x="9112250" y="5905500"/>
          <p14:tracePt t="62298" x="9112250" y="5899150"/>
          <p14:tracePt t="62314" x="9093200" y="5930900"/>
          <p14:tracePt t="62331" x="9048750" y="5943600"/>
          <p14:tracePt t="62364" x="9048750" y="5949950"/>
          <p14:tracePt t="62381" x="9036050" y="5956300"/>
          <p14:tracePt t="62397" x="9004300" y="5962650"/>
          <p14:tracePt t="62414" x="8991600" y="5962650"/>
          <p14:tracePt t="62431" x="8985250" y="5962650"/>
          <p14:tracePt t="62630" x="8997950" y="5949950"/>
          <p14:tracePt t="62638" x="9017000" y="5930900"/>
          <p14:tracePt t="62648" x="9029700" y="5911850"/>
          <p14:tracePt t="62664" x="9080500" y="5854700"/>
          <p14:tracePt t="62681" x="9150350" y="5778500"/>
          <p14:tracePt t="62697" x="9194800" y="5727700"/>
          <p14:tracePt t="62714" x="9245600" y="5670550"/>
          <p14:tracePt t="62732" x="9277350" y="5638800"/>
          <p14:tracePt t="62764" x="9277350" y="5632450"/>
          <p14:tracePt t="62781" x="9277350" y="5626100"/>
          <p14:tracePt t="62797" x="9271000" y="5619750"/>
          <p14:tracePt t="62814" x="9258300" y="5607050"/>
          <p14:tracePt t="62831" x="9232900" y="5588000"/>
          <p14:tracePt t="62848" x="9194800" y="5568950"/>
          <p14:tracePt t="62864" x="9150350" y="5562600"/>
          <p14:tracePt t="62881" x="9086850" y="5537200"/>
          <p14:tracePt t="62900" x="9042400" y="5537200"/>
          <p14:tracePt t="62914" x="8985250" y="5537200"/>
          <p14:tracePt t="62931" x="8940800" y="5530850"/>
          <p14:tracePt t="62947" x="8896350" y="5530850"/>
          <p14:tracePt t="62966" x="8769350" y="5524500"/>
          <p14:tracePt t="62982" x="8724900" y="5524500"/>
          <p14:tracePt t="62999" x="8693150" y="5524500"/>
          <p14:tracePt t="63014" x="8680450" y="5524500"/>
          <p14:tracePt t="63047" x="8674100" y="5524500"/>
          <p14:tracePt t="63083" x="8667750" y="5524500"/>
          <p14:tracePt t="63098" x="8655050" y="5524500"/>
          <p14:tracePt t="63114" x="8648700" y="5524500"/>
          <p14:tracePt t="63132" x="8642350" y="5524500"/>
          <p14:tracePt t="63148" x="8636000" y="5524500"/>
          <p14:tracePt t="63164" x="8623300" y="5537200"/>
          <p14:tracePt t="63181" x="8610600" y="5549900"/>
          <p14:tracePt t="63198" x="8597900" y="5594350"/>
          <p14:tracePt t="63215" x="8591550" y="5638800"/>
          <p14:tracePt t="63231" x="8591550" y="5676900"/>
          <p14:tracePt t="63249" x="8604250" y="5715000"/>
          <p14:tracePt t="63267" x="8623300" y="5746750"/>
          <p14:tracePt t="63282" x="8655050" y="5765800"/>
          <p14:tracePt t="63297" x="8699500" y="5772150"/>
          <p14:tracePt t="63315" x="8775700" y="5778500"/>
          <p14:tracePt t="63331" x="8890000" y="5791200"/>
          <p14:tracePt t="63347" x="8966200" y="5803900"/>
          <p14:tracePt t="63365" x="9017000" y="5810250"/>
          <p14:tracePt t="63383" x="9055100" y="5816600"/>
          <p14:tracePt t="63398" x="9099550" y="5816600"/>
          <p14:tracePt t="63414" x="9137650" y="5816600"/>
          <p14:tracePt t="63431" x="9188450" y="5816600"/>
          <p14:tracePt t="63447" x="9226550" y="5816600"/>
          <p14:tracePt t="63464" x="9290050" y="5816600"/>
          <p14:tracePt t="63481" x="9328150" y="5810250"/>
          <p14:tracePt t="63499" x="9340850" y="5810250"/>
          <p14:tracePt t="63515" x="9347200" y="5810250"/>
          <p14:tracePt t="63571" x="9347200" y="5822950"/>
          <p14:tracePt t="63581" x="9334500" y="5848350"/>
          <p14:tracePt t="63598" x="9302750" y="5911850"/>
          <p14:tracePt t="63615" x="9239250" y="6051550"/>
          <p14:tracePt t="63631" x="9175750" y="6191250"/>
          <p14:tracePt t="63649" x="9112250" y="6381750"/>
          <p14:tracePt t="63669" x="9124950" y="6426200"/>
          <p14:tracePt t="63684" x="9194800" y="6445250"/>
          <p14:tracePt t="63698" x="9251950" y="6445250"/>
          <p14:tracePt t="63715" x="9417050" y="6445250"/>
          <p14:tracePt t="63732" x="9702800" y="6413500"/>
          <p14:tracePt t="63748" x="9918700" y="6375400"/>
          <p14:tracePt t="63765" x="10058400" y="6356350"/>
          <p14:tracePt t="63782" x="10191750" y="6330950"/>
          <p14:tracePt t="63798" x="10236200" y="6324600"/>
          <p14:tracePt t="63816" x="10242550" y="6318250"/>
          <p14:tracePt t="63865" x="10242550" y="6324600"/>
          <p14:tracePt t="63882" x="10236200" y="6337300"/>
          <p14:tracePt t="63899" x="10242550" y="6343650"/>
          <p14:tracePt t="63915" x="10248900" y="6330950"/>
          <p14:tracePt t="63932" x="10261600" y="6305550"/>
          <p14:tracePt t="63948" x="10267950" y="6299200"/>
          <p14:tracePt t="64208" x="10280650" y="6292850"/>
          <p14:tracePt t="64217" x="10293350" y="6286500"/>
          <p14:tracePt t="64232" x="10325100" y="6273800"/>
          <p14:tracePt t="64248" x="10356850" y="6273800"/>
          <p14:tracePt t="64265" x="10382250" y="6280150"/>
          <p14:tracePt t="64282" x="10401300" y="6299200"/>
          <p14:tracePt t="64299" x="10407650" y="6318250"/>
          <p14:tracePt t="64315" x="10420350" y="6343650"/>
          <p14:tracePt t="64320" x="10426700" y="6350000"/>
          <p14:tracePt t="64331" x="10433050" y="6356350"/>
          <p14:tracePt t="64348" x="10433050" y="6362700"/>
          <p14:tracePt t="64364" x="10439400" y="6375400"/>
          <p14:tracePt t="64381" x="10445750" y="6394450"/>
          <p14:tracePt t="64386" x="10445750" y="6400800"/>
          <p14:tracePt t="64398" x="10452100" y="6426200"/>
          <p14:tracePt t="64417" x="10477500" y="6489700"/>
          <p14:tracePt t="64433" x="10490200" y="6515100"/>
          <p14:tracePt t="64448" x="10496550" y="6534150"/>
          <p14:tracePt t="64659" x="10502900" y="6534150"/>
          <p14:tracePt t="64677" x="10509250" y="6534150"/>
          <p14:tracePt t="64685" x="10515600" y="6515100"/>
          <p14:tracePt t="64697" x="10534650" y="6489700"/>
          <p14:tracePt t="64714" x="10547350" y="6426200"/>
          <p14:tracePt t="64731" x="10553700" y="6388100"/>
          <p14:tracePt t="64748" x="10560050" y="6350000"/>
          <p14:tracePt t="64765" x="10566400" y="6254750"/>
          <p14:tracePt t="64782" x="10566400" y="6165850"/>
          <p14:tracePt t="64798" x="10541000" y="6096000"/>
          <p14:tracePt t="64814" x="10521950" y="6032500"/>
          <p14:tracePt t="64833" x="10502900" y="6000750"/>
          <p14:tracePt t="64848" x="10490200" y="5994400"/>
          <p14:tracePt t="64864" x="10471150" y="5994400"/>
          <p14:tracePt t="64881" x="10458450" y="6000750"/>
          <p14:tracePt t="64898" x="10445750" y="6000750"/>
          <p14:tracePt t="65798" x="10445750" y="6007100"/>
          <p14:tracePt t="65803" x="10439400" y="6032500"/>
          <p14:tracePt t="65813" x="10426700" y="6096000"/>
          <p14:tracePt t="65831" x="10420350" y="6172200"/>
          <p14:tracePt t="65847" x="10414000" y="6254750"/>
          <p14:tracePt t="65864" x="10401300" y="6305550"/>
          <p14:tracePt t="65882" x="10394950" y="6350000"/>
          <p14:tracePt t="65898" x="10382250" y="6369050"/>
          <p14:tracePt t="65914" x="10382250" y="6375400"/>
          <p14:tracePt t="66050" x="10388600" y="6375400"/>
          <p14:tracePt t="66074" x="10394950" y="6375400"/>
          <p14:tracePt t="66082" x="10401300" y="6375400"/>
          <p14:tracePt t="66097" x="10407650" y="6381750"/>
          <p14:tracePt t="66114" x="10414000" y="6407150"/>
          <p14:tracePt t="66130" x="10426700" y="6451600"/>
          <p14:tracePt t="66204" x="10426700" y="6457950"/>
          <p14:tracePt t="66253" x="10420350" y="6451600"/>
          <p14:tracePt t="66264" x="10375900" y="6413500"/>
          <p14:tracePt t="66280" x="10312400" y="6362700"/>
          <p14:tracePt t="66297" x="10204450" y="6305550"/>
          <p14:tracePt t="66314" x="10102850" y="6273800"/>
          <p14:tracePt t="66332" x="10052050" y="6267450"/>
          <p14:tracePt t="66347" x="10007600" y="6267450"/>
          <p14:tracePt t="66364" x="9975850" y="6267450"/>
          <p14:tracePt t="66382" x="9937750" y="6280150"/>
          <p14:tracePt t="66400" x="9899650" y="6311900"/>
          <p14:tracePt t="66414" x="9886950" y="6318250"/>
          <p14:tracePt t="66430" x="9874250" y="6337300"/>
          <p14:tracePt t="66448" x="9867900" y="6343650"/>
          <p14:tracePt t="66464" x="9867900" y="6350000"/>
          <p14:tracePt t="66480" x="9867900" y="6369050"/>
          <p14:tracePt t="66499" x="9874250" y="6407150"/>
          <p14:tracePt t="66514" x="9906000" y="6432550"/>
          <p14:tracePt t="66532" x="9950450" y="6470650"/>
          <p14:tracePt t="66547" x="10026650" y="6515100"/>
          <p14:tracePt t="66549" x="10083800" y="6534150"/>
          <p14:tracePt t="66564" x="10134600" y="6553200"/>
          <p14:tracePt t="66581" x="10306050" y="6591300"/>
          <p14:tracePt t="66597" x="10388600" y="6604000"/>
          <p14:tracePt t="66614" x="10401300" y="6604000"/>
          <p14:tracePt t="66630" x="10452100" y="6623050"/>
          <p14:tracePt t="66647" x="10471150" y="6629400"/>
          <p14:tracePt t="66664" x="10502900" y="6635750"/>
          <p14:tracePt t="66681" x="10541000" y="6642100"/>
          <p14:tracePt t="66697" x="10560050" y="6642100"/>
          <p14:tracePt t="66715" x="10572750" y="6642100"/>
          <p14:tracePt t="66732" x="10591800" y="6642100"/>
          <p14:tracePt t="66748" x="10604500" y="6635750"/>
          <p14:tracePt t="66764" x="10604500" y="6629400"/>
          <p14:tracePt t="66782" x="10636250" y="6610350"/>
          <p14:tracePt t="66797" x="10668000" y="6572250"/>
          <p14:tracePt t="66815" x="10731500" y="6496050"/>
          <p14:tracePt t="66830" x="10744200" y="6470650"/>
          <p14:tracePt t="66847" x="10744200" y="6445250"/>
          <p14:tracePt t="66864" x="10687050" y="6388100"/>
          <p14:tracePt t="66881" x="10572750" y="6330950"/>
          <p14:tracePt t="66883" x="10521950" y="6318250"/>
          <p14:tracePt t="66897" x="10477500" y="6305550"/>
          <p14:tracePt t="66915" x="10388600" y="6292850"/>
          <p14:tracePt t="66931" x="10369550" y="6292850"/>
          <p14:tracePt t="66947" x="10344150" y="6292850"/>
          <p14:tracePt t="66965" x="10331450" y="6292850"/>
          <p14:tracePt t="66983" x="10306050" y="6318250"/>
          <p14:tracePt t="66998" x="10280650" y="6350000"/>
          <p14:tracePt t="67013" x="10248900" y="6400800"/>
          <p14:tracePt t="67030" x="10217150" y="6445250"/>
          <p14:tracePt t="67047" x="10204450" y="6464300"/>
          <p14:tracePt t="67064" x="10204450" y="6470650"/>
          <p14:tracePt t="67122" x="10204450" y="6477000"/>
          <p14:tracePt t="67130" x="10204450" y="6496050"/>
          <p14:tracePt t="67147" x="10242550" y="6527800"/>
          <p14:tracePt t="67165" x="10274300" y="6546850"/>
          <p14:tracePt t="67182" x="10350500" y="6591300"/>
          <p14:tracePt t="67197" x="10394950" y="6623050"/>
          <p14:tracePt t="67214" x="10445750" y="6661150"/>
          <p14:tracePt t="67230" x="10490200" y="6699250"/>
          <p14:tracePt t="67247" x="10521950" y="6731000"/>
          <p14:tracePt t="67266" x="10560050" y="6756400"/>
          <p14:tracePt t="67281" x="10572750" y="6756400"/>
          <p14:tracePt t="67297" x="10579100" y="6756400"/>
          <p14:tracePt t="67316" x="10585450" y="6750050"/>
          <p14:tracePt t="67331" x="10585450" y="6737350"/>
          <p14:tracePt t="67349" x="10521950" y="6661150"/>
          <p14:tracePt t="67364" x="10445750" y="6642100"/>
          <p14:tracePt t="67380" x="10344150" y="6642100"/>
          <p14:tracePt t="67580" x="10344150" y="6629400"/>
          <p14:tracePt t="67587" x="10356850" y="6604000"/>
          <p14:tracePt t="67597" x="10369550" y="6591300"/>
          <p14:tracePt t="67614" x="10375900" y="6553200"/>
          <p14:tracePt t="67630" x="10375900" y="6534150"/>
          <p14:tracePt t="67648" x="10375900" y="6527800"/>
          <p14:tracePt t="67680" x="10369550" y="6527800"/>
          <p14:tracePt t="67697" x="10363200" y="6515100"/>
          <p14:tracePt t="67730" x="10363200" y="6502400"/>
          <p14:tracePt t="67983" x="10356850" y="6496050"/>
          <p14:tracePt t="67991" x="10350500" y="6489700"/>
          <p14:tracePt t="67998" x="10318750" y="6477000"/>
          <p14:tracePt t="68014" x="10280650" y="6457950"/>
          <p14:tracePt t="68032" x="10096500" y="6400800"/>
          <p14:tracePt t="68047" x="10013950" y="6388100"/>
          <p14:tracePt t="68065" x="9944100" y="6381750"/>
          <p14:tracePt t="68080" x="9931400" y="6375400"/>
          <p14:tracePt t="68169" x="9931400" y="6394450"/>
          <p14:tracePt t="68175" x="9931400" y="6413500"/>
          <p14:tracePt t="68183" x="9931400" y="6432550"/>
          <p14:tracePt t="68198" x="9931400" y="6451600"/>
          <p14:tracePt t="68214" x="9931400" y="6483350"/>
          <p14:tracePt t="68231" x="9950450" y="6540500"/>
          <p14:tracePt t="68247" x="9982200" y="6572250"/>
          <p14:tracePt t="68265" x="10109200" y="6654800"/>
          <p14:tracePt t="68281" x="10242550" y="6686550"/>
          <p14:tracePt t="68297" x="10363200" y="6686550"/>
          <p14:tracePt t="68314" x="10534650" y="6686550"/>
          <p14:tracePt t="68331" x="10668000" y="6680200"/>
          <p14:tracePt t="68347" x="10725150" y="6673850"/>
          <p14:tracePt t="68364" x="10744200" y="6661150"/>
          <p14:tracePt t="68415" x="10744200" y="6623050"/>
          <p14:tracePt t="68431" x="10718800" y="6591300"/>
          <p14:tracePt t="68447" x="10699750" y="6553200"/>
          <p14:tracePt t="68450" x="10680700" y="6527800"/>
          <p14:tracePt t="68463" x="10661650" y="6515100"/>
          <p14:tracePt t="68482" x="10547350" y="6445250"/>
          <p14:tracePt t="68498" x="10502900" y="6432550"/>
          <p14:tracePt t="68514" x="10337800" y="6400800"/>
          <p14:tracePt t="68531" x="10236200" y="6400800"/>
          <p14:tracePt t="68548" x="10185400" y="6400800"/>
          <p14:tracePt t="68566" x="10128250" y="6407150"/>
          <p14:tracePt t="68581" x="10096500" y="6432550"/>
          <p14:tracePt t="68597" x="10071100" y="6451600"/>
          <p14:tracePt t="68615" x="10052050" y="6477000"/>
          <p14:tracePt t="68631" x="10045700" y="6489700"/>
          <p14:tracePt t="68647" x="10045700" y="6502400"/>
          <p14:tracePt t="68664" x="10045700" y="6508750"/>
          <p14:tracePt t="68681" x="10052050" y="6508750"/>
          <p14:tracePt t="68697" x="10052050" y="6515100"/>
          <p14:tracePt t="68714" x="10064750" y="6515100"/>
          <p14:tracePt t="68731" x="10071100" y="6521450"/>
          <p14:tracePt t="68747" x="10102850" y="6527800"/>
          <p14:tracePt t="68942" x="10090150" y="6521450"/>
          <p14:tracePt t="72783" x="10096500" y="6515100"/>
          <p14:tracePt t="72789" x="10134600" y="6508750"/>
          <p14:tracePt t="72798" x="10185400" y="6508750"/>
          <p14:tracePt t="72814" x="10236200" y="6508750"/>
          <p14:tracePt t="72831" x="10394950" y="6521450"/>
          <p14:tracePt t="72847" x="10490200" y="6521450"/>
          <p14:tracePt t="72864" x="10528300" y="6508750"/>
          <p14:tracePt t="72881" x="10534650" y="6502400"/>
          <p14:tracePt t="73064" x="10528300" y="6502400"/>
          <p14:tracePt t="73104" x="10521950" y="6502400"/>
          <p14:tracePt t="73131" x="10515600" y="6502400"/>
          <p14:tracePt t="73147" x="10509250" y="6502400"/>
          <p14:tracePt t="73164" x="10502900" y="6502400"/>
          <p14:tracePt t="73180" x="10496550" y="6502400"/>
          <p14:tracePt t="73197" x="10471150" y="6483350"/>
          <p14:tracePt t="73214" x="10426700" y="6457950"/>
          <p14:tracePt t="73230" x="10331450" y="6419850"/>
          <p14:tracePt t="73247" x="10223500" y="6394450"/>
          <p14:tracePt t="73264" x="10109200" y="6381750"/>
          <p14:tracePt t="73282" x="10026650" y="6381750"/>
          <p14:tracePt t="73297" x="9975850" y="6394450"/>
          <p14:tracePt t="73314" x="9969500" y="6407150"/>
          <p14:tracePt t="73331" x="9963150" y="6413500"/>
          <p14:tracePt t="73347" x="9956800" y="6432550"/>
          <p14:tracePt t="73364" x="9950450" y="6470650"/>
          <p14:tracePt t="73380" x="9944100" y="6508750"/>
          <p14:tracePt t="73397" x="9937750" y="6553200"/>
          <p14:tracePt t="73414" x="9931400" y="6584950"/>
          <p14:tracePt t="73431" x="9925050" y="6616700"/>
          <p14:tracePt t="73448" x="9925050" y="6648450"/>
          <p14:tracePt t="73464" x="9931400" y="6673850"/>
          <p14:tracePt t="73481" x="9950450" y="6705600"/>
          <p14:tracePt t="73497" x="9982200" y="6718300"/>
          <p14:tracePt t="73514" x="10020300" y="6724650"/>
          <p14:tracePt t="73531" x="10058400" y="6724650"/>
          <p14:tracePt t="73548" x="10102850" y="6724650"/>
          <p14:tracePt t="73564" x="10153650" y="6724650"/>
          <p14:tracePt t="73581" x="10191750" y="6724650"/>
          <p14:tracePt t="73597" x="10223500" y="6724650"/>
          <p14:tracePt t="73615" x="10236200" y="6724650"/>
          <p14:tracePt t="73630" x="10255250" y="6724650"/>
          <p14:tracePt t="73647" x="10274300" y="6711950"/>
          <p14:tracePt t="73664" x="10293350" y="6673850"/>
          <p14:tracePt t="73681" x="10318750" y="6629400"/>
          <p14:tracePt t="73697" x="10344150" y="6584950"/>
          <p14:tracePt t="73715" x="10375900" y="6515100"/>
          <p14:tracePt t="73730" x="10388600" y="6489700"/>
          <p14:tracePt t="73747" x="10407650" y="6438900"/>
          <p14:tracePt t="73764" x="10414000" y="6419850"/>
          <p14:tracePt t="73781" x="10420350" y="6413500"/>
          <p14:tracePt t="73797" x="10407650" y="6407150"/>
          <p14:tracePt t="73814" x="10382250" y="6400800"/>
          <p14:tracePt t="73830" x="10337800" y="6394450"/>
          <p14:tracePt t="73847" x="10293350" y="6394450"/>
          <p14:tracePt t="73864" x="10255250" y="6394450"/>
          <p14:tracePt t="73883" x="10217150" y="6394450"/>
          <p14:tracePt t="73897" x="10185400" y="6394450"/>
          <p14:tracePt t="73914" x="10172700" y="6394450"/>
          <p14:tracePt t="73930" x="10166350" y="6394450"/>
          <p14:tracePt t="73947" x="10166350" y="6400800"/>
          <p14:tracePt t="73981" x="10160000" y="6400800"/>
          <p14:tracePt t="73997" x="10153650" y="6400800"/>
          <p14:tracePt t="74014" x="10140950" y="6400800"/>
          <p14:tracePt t="74030" x="10128250" y="6413500"/>
          <p14:tracePt t="74047" x="10109200" y="6419850"/>
          <p14:tracePt t="74064" x="10083800" y="6426200"/>
          <p14:tracePt t="74080" x="10064750" y="6438900"/>
          <p14:tracePt t="74098" x="10052050" y="6451600"/>
          <p14:tracePt t="74116" x="10033000" y="6470650"/>
          <p14:tracePt t="74131" x="10013950" y="6508750"/>
          <p14:tracePt t="74147" x="9988550" y="6572250"/>
          <p14:tracePt t="74164" x="9969500" y="6623050"/>
          <p14:tracePt t="74181" x="9969500" y="6667500"/>
          <p14:tracePt t="74197" x="9969500" y="6724650"/>
          <p14:tracePt t="74199" x="9982200" y="6750050"/>
          <p14:tracePt t="74214" x="9994900" y="6756400"/>
          <p14:tracePt t="74231" x="10058400" y="6775450"/>
          <p14:tracePt t="74247" x="10096500" y="6775450"/>
          <p14:tracePt t="74264" x="10128250" y="6775450"/>
          <p14:tracePt t="74282" x="10160000" y="6769100"/>
          <p14:tracePt t="74298" x="10172700" y="6756400"/>
          <p14:tracePt t="74314" x="10185400" y="6743700"/>
          <p14:tracePt t="74331" x="10204450" y="6711950"/>
          <p14:tracePt t="74347" x="10223500" y="6661150"/>
          <p14:tracePt t="74367" x="10229850" y="6604000"/>
          <p14:tracePt t="74380" x="10229850" y="6591300"/>
          <p14:tracePt t="74397" x="10204450" y="6559550"/>
          <p14:tracePt t="74415" x="10147300" y="6527800"/>
          <p14:tracePt t="74430" x="10020300" y="6483350"/>
          <p14:tracePt t="74447" x="9925050" y="6470650"/>
          <p14:tracePt t="74451" x="9880600" y="6470650"/>
          <p14:tracePt t="74463" x="9848850" y="6470650"/>
          <p14:tracePt t="74481" x="9766300" y="6483350"/>
          <p14:tracePt t="74497" x="9747250" y="6502400"/>
          <p14:tracePt t="74514" x="9740900" y="6553200"/>
          <p14:tracePt t="74530" x="9740900" y="6597650"/>
          <p14:tracePt t="74547" x="9772650" y="6648450"/>
          <p14:tracePt t="74564" x="9798050" y="6686550"/>
          <p14:tracePt t="74581" x="9836150" y="6699250"/>
          <p14:tracePt t="74597" x="9874250" y="6711950"/>
          <p14:tracePt t="74614" x="9906000" y="6711950"/>
          <p14:tracePt t="74631" x="9918700" y="6711950"/>
          <p14:tracePt t="74647" x="9931400" y="6711950"/>
          <p14:tracePt t="74664" x="9950450" y="6711950"/>
          <p14:tracePt t="74665" x="9950450" y="6705600"/>
          <p14:tracePt t="74680" x="9963150" y="6699250"/>
          <p14:tracePt t="74698" x="9975850" y="6680200"/>
          <p14:tracePt t="74714" x="9994900" y="6642100"/>
          <p14:tracePt t="74730" x="10007600" y="6604000"/>
          <p14:tracePt t="74747" x="10013950" y="6559550"/>
          <p14:tracePt t="74765" x="10013950" y="6496050"/>
          <p14:tracePt t="74780" x="9988550" y="6445250"/>
          <p14:tracePt t="74797" x="9950450" y="6400800"/>
          <p14:tracePt t="74814" x="9886950" y="6362700"/>
          <p14:tracePt t="74832" x="9817100" y="6330950"/>
          <p14:tracePt t="74849" x="9759950" y="6318250"/>
          <p14:tracePt t="74864" x="9728200" y="6318250"/>
          <p14:tracePt t="74881" x="9721850" y="6318250"/>
          <p14:tracePt t="74956" x="9721850" y="6324600"/>
          <p14:tracePt t="74966" x="9734550" y="6324600"/>
          <p14:tracePt t="74971" x="9740900" y="6337300"/>
          <p14:tracePt t="74997" x="9766300" y="6350000"/>
          <p14:tracePt t="75014" x="9772650" y="6356350"/>
          <p14:tracePt t="75031" x="9779000" y="6356350"/>
          <p14:tracePt t="75064" x="9779000" y="6369050"/>
          <p14:tracePt t="75080" x="9766300" y="6388100"/>
          <p14:tracePt t="75097" x="9740900" y="6413500"/>
          <p14:tracePt t="75114" x="9715500" y="6451600"/>
          <p14:tracePt t="75130" x="9683750" y="6508750"/>
          <p14:tracePt t="75147" x="9664700" y="6546850"/>
          <p14:tracePt t="75164" x="9658350" y="6597650"/>
          <p14:tracePt t="75181" x="9683750" y="6667500"/>
          <p14:tracePt t="75197" x="9734550" y="6718300"/>
          <p14:tracePt t="75214" x="9798050" y="6737350"/>
          <p14:tracePt t="75232" x="9893300" y="6750050"/>
          <p14:tracePt t="75250" x="9963150" y="6756400"/>
          <p14:tracePt t="75267" x="10013950" y="6756400"/>
          <p14:tracePt t="75283" x="10077450" y="6737350"/>
          <p14:tracePt t="75300" x="10140950" y="6705600"/>
          <p14:tracePt t="75317" x="10217150" y="6654800"/>
          <p14:tracePt t="75333" x="10331450" y="6572250"/>
          <p14:tracePt t="75348" x="10445750" y="6489700"/>
          <p14:tracePt t="75365" x="10515600" y="6432550"/>
          <p14:tracePt t="75369" x="10534650" y="6413500"/>
          <p14:tracePt t="75382" x="10541000" y="6407150"/>
          <p14:tracePt t="75389" x="10541000" y="6400800"/>
          <p14:tracePt t="75391" x="10547350" y="6400800"/>
          <p14:tracePt t="75401" x="10547350" y="6394450"/>
          <p14:tracePt t="75445" x="10547350" y="6388100"/>
          <p14:tracePt t="75459" x="10547350" y="6381750"/>
          <p14:tracePt t="75471" x="10534650" y="6369050"/>
          <p14:tracePt t="75489" x="10471150" y="6356350"/>
          <p14:tracePt t="75498" x="10204450" y="6299200"/>
          <p14:tracePt t="75518" x="9791700" y="6254750"/>
          <p14:tracePt t="75532" x="9563100" y="6254750"/>
          <p14:tracePt t="75548" x="9328150" y="6311900"/>
          <p14:tracePt t="75565" x="9163050" y="6426200"/>
          <p14:tracePt t="75581" x="9124950" y="6515100"/>
          <p14:tracePt t="75598" x="9144000" y="6572250"/>
          <p14:tracePt t="75617" x="9258300" y="6635750"/>
          <p14:tracePt t="75632" x="9423400" y="6680200"/>
          <p14:tracePt t="75648" x="9677400" y="6692900"/>
          <p14:tracePt t="75665" x="10033000" y="6692900"/>
          <p14:tracePt t="75681" x="10102850" y="6692900"/>
          <p14:tracePt t="75699" x="10394950" y="6692900"/>
          <p14:tracePt t="75715" x="10502900" y="6692900"/>
          <p14:tracePt t="75731" x="10521950" y="6686550"/>
          <p14:tracePt t="75748" x="10521950" y="6667500"/>
          <p14:tracePt t="75765" x="10445750" y="6616700"/>
          <p14:tracePt t="76052" x="10464800" y="6616700"/>
          <p14:tracePt t="76063" x="10521950" y="6616700"/>
          <p14:tracePt t="76081" x="10572750" y="6616700"/>
          <p14:tracePt t="76099" x="10617200" y="6616700"/>
          <p14:tracePt t="76114" x="10617200" y="6584950"/>
          <p14:tracePt t="76131" x="10610850" y="6527800"/>
          <p14:tracePt t="76181" x="10610850" y="6521450"/>
          <p14:tracePt t="77172" x="10598150" y="6515100"/>
          <p14:tracePt t="77179" x="10528300" y="6496050"/>
          <p14:tracePt t="77187" x="10401300" y="6445250"/>
          <p14:tracePt t="77197" x="10293350" y="6413500"/>
          <p14:tracePt t="77214" x="10223500" y="6375400"/>
          <p14:tracePt t="77230" x="10217150" y="6362700"/>
          <p14:tracePt t="77247" x="10217150" y="6356350"/>
          <p14:tracePt t="77264" x="10191750" y="6280150"/>
          <p14:tracePt t="77280" x="10147300" y="6210300"/>
          <p14:tracePt t="77297" x="10052050" y="6115050"/>
          <p14:tracePt t="77314" x="9994900" y="6089650"/>
          <p14:tracePt t="77331" x="9975850" y="6096000"/>
          <p14:tracePt t="77347" x="9975850" y="6127750"/>
          <p14:tracePt t="77364" x="9975850" y="6184900"/>
          <p14:tracePt t="77381" x="9975850" y="6229350"/>
          <p14:tracePt t="77671" x="9975850" y="6216650"/>
          <p14:tracePt t="77680" x="9956800" y="6184900"/>
          <p14:tracePt t="77697" x="9899650" y="6140450"/>
          <p14:tracePt t="77714" x="9709150" y="6076950"/>
          <p14:tracePt t="77731" x="9569450" y="6026150"/>
          <p14:tracePt t="77748" x="9505950" y="5981700"/>
          <p14:tracePt t="77764" x="9480550" y="5943600"/>
          <p14:tracePt t="77781" x="9410700" y="5886450"/>
          <p14:tracePt t="77797" x="9232900" y="5791200"/>
          <p14:tracePt t="77814" x="8909050" y="5607050"/>
          <p14:tracePt t="77831" x="8521700" y="5365750"/>
          <p14:tracePt t="77847" x="8064500" y="5060950"/>
          <p14:tracePt t="77864" x="7810500" y="4870450"/>
          <p14:tracePt t="77881" x="7639050" y="4718050"/>
          <p14:tracePt t="77897" x="7524750" y="4603750"/>
          <p14:tracePt t="77914" x="7423150" y="4489450"/>
          <p14:tracePt t="77930" x="7378700" y="4445000"/>
          <p14:tracePt t="77947" x="7359650" y="4425950"/>
          <p14:tracePt t="77965" x="7346950" y="4413250"/>
          <p14:tracePt t="78132" x="7321550" y="4425950"/>
          <p14:tracePt t="78147" x="7277100" y="4457700"/>
          <p14:tracePt t="78164" x="7092950" y="4540250"/>
          <p14:tracePt t="78181" x="6546850" y="4502150"/>
          <p14:tracePt t="78198" x="4781550" y="4038600"/>
          <p14:tracePt t="78214" x="3225800" y="3676650"/>
          <p14:tracePt t="78230" x="2171700" y="3498850"/>
          <p14:tracePt t="78247" x="1708150" y="3416300"/>
          <p14:tracePt t="78264" x="1676400" y="3409950"/>
          <p14:tracePt t="78492" x="1714500" y="3403600"/>
          <p14:tracePt t="78499" x="1822450" y="3365500"/>
          <p14:tracePt t="78513" x="1911350" y="3333750"/>
          <p14:tracePt t="78531" x="2120900" y="3238500"/>
          <p14:tracePt t="78547" x="2159000" y="3219450"/>
          <p14:tracePt t="78581" x="2165350" y="3225800"/>
          <p14:tracePt t="78597" x="2197100" y="3263900"/>
          <p14:tracePt t="78614" x="2247900" y="3289300"/>
          <p14:tracePt t="78630" x="2349500" y="3308350"/>
          <p14:tracePt t="78647" x="2667000" y="3340100"/>
          <p14:tracePt t="78664" x="3219450" y="3378200"/>
          <p14:tracePt t="78681" x="3810000" y="3429000"/>
          <p14:tracePt t="78697" x="4318000" y="3467100"/>
          <p14:tracePt t="78714" x="4762500" y="3479800"/>
          <p14:tracePt t="78731" x="5060950" y="3479800"/>
          <p14:tracePt t="78747" x="5283200" y="3460750"/>
          <p14:tracePt t="78764" x="5448300" y="3416300"/>
          <p14:tracePt t="78781" x="5632450" y="3327400"/>
          <p14:tracePt t="78797" x="5784850" y="3232150"/>
          <p14:tracePt t="78814" x="5861050" y="3187700"/>
          <p14:tracePt t="78831" x="5943600" y="3143250"/>
          <p14:tracePt t="78849" x="5988050" y="3117850"/>
          <p14:tracePt t="78864" x="6051550" y="3098800"/>
          <p14:tracePt t="78883" x="6121400" y="3073400"/>
          <p14:tracePt t="78897" x="6146800" y="3060700"/>
          <p14:tracePt t="78914" x="6159500" y="3054350"/>
          <p14:tracePt t="78948" x="6159500" y="3048000"/>
          <p14:tracePt t="79000" x="6159500" y="3009900"/>
          <p14:tracePt t="79014" x="6115050" y="2965450"/>
          <p14:tracePt t="79031" x="5880100" y="2794000"/>
          <p14:tracePt t="79047" x="5568950" y="2667000"/>
          <p14:tracePt t="79064" x="5429250" y="2622550"/>
          <p14:tracePt t="79081" x="5264150" y="2584450"/>
          <p14:tracePt t="79097" x="5143500" y="2565400"/>
          <p14:tracePt t="79114" x="4946650" y="2559050"/>
          <p14:tracePt t="79130" x="4667250" y="2571750"/>
          <p14:tracePt t="79147" x="4368800" y="2673350"/>
          <p14:tracePt t="79164" x="4216400" y="2800350"/>
          <p14:tracePt t="79180" x="4089400" y="2965450"/>
          <p14:tracePt t="79198" x="3994150" y="3124200"/>
          <p14:tracePt t="79214" x="3867150" y="3352800"/>
          <p14:tracePt t="79231" x="3689350" y="3670300"/>
          <p14:tracePt t="79247" x="3536950" y="3911600"/>
          <p14:tracePt t="79264" x="3473450" y="4019550"/>
          <p14:tracePt t="79281" x="3416300" y="4127500"/>
          <p14:tracePt t="79298" x="3359150" y="4260850"/>
          <p14:tracePt t="79314" x="3346450" y="4318000"/>
          <p14:tracePt t="79331" x="3340100" y="4375150"/>
          <p14:tracePt t="79348" x="3333750" y="4508500"/>
          <p14:tracePt t="79364" x="3340100" y="4648200"/>
          <p14:tracePt t="79380" x="3352800" y="4756150"/>
          <p14:tracePt t="79397" x="3384550" y="4921250"/>
          <p14:tracePt t="79415" x="3435350" y="5073650"/>
          <p14:tracePt t="79417" x="3479800" y="5181600"/>
          <p14:tracePt t="79431" x="3511550" y="5270500"/>
          <p14:tracePt t="79448" x="3651250" y="5530850"/>
          <p14:tracePt t="79452" x="3740150" y="5657850"/>
          <p14:tracePt t="79465" x="3829050" y="5753100"/>
          <p14:tracePt t="79468" x="3962400" y="5867400"/>
          <p14:tracePt t="79482" x="4152900" y="5956300"/>
          <p14:tracePt t="79498" x="4375150" y="6026150"/>
          <p14:tracePt t="79514" x="4502150" y="6064250"/>
          <p14:tracePt t="79531" x="5003800" y="6165850"/>
          <p14:tracePt t="79548" x="5251450" y="6216650"/>
          <p14:tracePt t="79564" x="5486400" y="6223000"/>
          <p14:tracePt t="79581" x="5689600" y="6216650"/>
          <p14:tracePt t="79597" x="5848350" y="6153150"/>
          <p14:tracePt t="79614" x="5994400" y="6051550"/>
          <p14:tracePt t="79630" x="6184900" y="5810250"/>
          <p14:tracePt t="79647" x="6337300" y="5543550"/>
          <p14:tracePt t="79664" x="6445250" y="5257800"/>
          <p14:tracePt t="79681" x="6546850" y="4883150"/>
          <p14:tracePt t="79698" x="6642100" y="4546600"/>
          <p14:tracePt t="79715" x="6769100" y="4076700"/>
          <p14:tracePt t="79732" x="6870700" y="3594100"/>
          <p14:tracePt t="79748" x="6870700" y="3454400"/>
          <p14:tracePt t="79765" x="6813550" y="3321050"/>
          <p14:tracePt t="79781" x="6642100" y="3194050"/>
          <p14:tracePt t="79800" x="6350000" y="3073400"/>
          <p14:tracePt t="79815" x="6159500" y="3028950"/>
          <p14:tracePt t="79832" x="5975350" y="3028950"/>
          <p14:tracePt t="79847" x="5810250" y="3035300"/>
          <p14:tracePt t="79864" x="5676900" y="3079750"/>
          <p14:tracePt t="79881" x="5549900" y="3124200"/>
          <p14:tracePt t="79898" x="5213350" y="3238500"/>
          <p14:tracePt t="79916" x="4870450" y="3365500"/>
          <p14:tracePt t="79931" x="4616450" y="3486150"/>
          <p14:tracePt t="79948" x="4356100" y="3644900"/>
          <p14:tracePt t="79967" x="4051300" y="3854450"/>
          <p14:tracePt t="79982" x="3930650" y="3956050"/>
          <p14:tracePt t="79998" x="3829050" y="4108450"/>
          <p14:tracePt t="80015" x="3810000" y="4197350"/>
          <p14:tracePt t="80031" x="3810000" y="4368800"/>
          <p14:tracePt t="80048" x="3898900" y="4578350"/>
          <p14:tracePt t="80065" x="4025900" y="4743450"/>
          <p14:tracePt t="80081" x="4229100" y="4908550"/>
          <p14:tracePt t="80100" x="4527550" y="5060950"/>
          <p14:tracePt t="80115" x="4838700" y="5162550"/>
          <p14:tracePt t="80131" x="5003800" y="5181600"/>
          <p14:tracePt t="80148" x="5422900" y="5200650"/>
          <p14:tracePt t="80165" x="5727700" y="5187950"/>
          <p14:tracePt t="80182" x="5956300" y="5111750"/>
          <p14:tracePt t="80200" x="6159500" y="4953000"/>
          <p14:tracePt t="80215" x="6197600" y="4889500"/>
          <p14:tracePt t="80232" x="6299200" y="4705350"/>
          <p14:tracePt t="80248" x="6388100" y="4375150"/>
          <p14:tracePt t="80264" x="6400800" y="4171950"/>
          <p14:tracePt t="80280" x="6400800" y="4019550"/>
          <p14:tracePt t="80297" x="6400800" y="3619500"/>
          <p14:tracePt t="80315" x="6400800" y="3263900"/>
          <p14:tracePt t="80330" x="6413500" y="2889250"/>
          <p14:tracePt t="80347" x="6432550" y="2565400"/>
          <p14:tracePt t="80364" x="6438900" y="2432050"/>
          <p14:tracePt t="80381" x="6451600" y="2336800"/>
          <p14:tracePt t="80397" x="6464300" y="2298700"/>
          <p14:tracePt t="80414" x="6483350" y="2286000"/>
          <p14:tracePt t="80650" x="6496050" y="2286000"/>
          <p14:tracePt t="80657" x="6521450" y="2317750"/>
          <p14:tracePt t="80665" x="6584950" y="2419350"/>
          <p14:tracePt t="80680" x="6756400" y="2686050"/>
          <p14:tracePt t="80697" x="7207250" y="3365500"/>
          <p14:tracePt t="80713" x="7391400" y="3670300"/>
          <p14:tracePt t="80731" x="7435850" y="3892550"/>
          <p14:tracePt t="80747" x="7366000" y="4203700"/>
          <p14:tracePt t="80764" x="7213600" y="4451350"/>
          <p14:tracePt t="80780" x="7124700" y="4629150"/>
          <p14:tracePt t="80797" x="7124700" y="4648200"/>
          <p14:tracePt t="80831" x="7124700" y="4546600"/>
          <p14:tracePt t="80847" x="7073900" y="4305300"/>
          <p14:tracePt t="80864" x="6959600" y="4127500"/>
          <p14:tracePt t="80884" x="6769100" y="4000500"/>
          <p14:tracePt t="81092" x="6756400" y="3994150"/>
          <p14:tracePt t="81101" x="6756400" y="3981450"/>
          <p14:tracePt t="81113" x="6775450" y="3937000"/>
          <p14:tracePt t="81130" x="6807200" y="3892550"/>
          <p14:tracePt t="81147" x="6807200" y="3886200"/>
          <p14:tracePt t="81165" x="6826250" y="3867150"/>
          <p14:tracePt t="81181" x="6883400" y="3797300"/>
          <p14:tracePt t="81201" x="6940550" y="3714750"/>
          <p14:tracePt t="81216" x="7023100" y="3543300"/>
          <p14:tracePt t="81231" x="7042150" y="3454400"/>
          <p14:tracePt t="81248" x="7054850" y="3359150"/>
          <p14:tracePt t="81265" x="7054850" y="3270250"/>
          <p14:tracePt t="81282" x="7035800" y="3073400"/>
          <p14:tracePt t="81298" x="7004050" y="2844800"/>
          <p14:tracePt t="81315" x="6908800" y="2241550"/>
          <p14:tracePt t="81319" x="6858000" y="1955800"/>
          <p14:tracePt t="81332" x="6807200" y="1714500"/>
          <p14:tracePt t="81349" x="6642100" y="996950"/>
          <p14:tracePt t="81365" x="6559550" y="558800"/>
          <p14:tracePt t="81382" x="6534150" y="171450"/>
          <p14:tracePt t="81388" x="6521450" y="0"/>
          <p14:tracePt t="81398" x="6515100" y="0"/>
          <p14:tracePt t="81417" x="6502400" y="0"/>
          <p14:tracePt t="81433" x="6496050" y="0"/>
          <p14:tracePt t="81449" x="6426200" y="0"/>
          <p14:tracePt t="81466" x="6337300" y="0"/>
          <p14:tracePt t="81482" x="6248400" y="0"/>
          <p14:tracePt t="81499" x="6089650" y="0"/>
          <p14:tracePt t="81515" x="5949950" y="0"/>
          <p14:tracePt t="81532" x="5753100" y="0"/>
          <p14:tracePt t="81548" x="5524500" y="0"/>
          <p14:tracePt t="81565" x="5257800" y="0"/>
          <p14:tracePt t="81582" x="4953000" y="31750"/>
          <p14:tracePt t="81598" x="4546600" y="133350"/>
          <p14:tracePt t="81615" x="4368800" y="196850"/>
          <p14:tracePt t="81633" x="4216400" y="273050"/>
          <p14:tracePt t="81720" x="4216400" y="279400"/>
          <p14:tracePt t="81728" x="4216400" y="298450"/>
          <p14:tracePt t="81735" x="4229100" y="387350"/>
          <p14:tracePt t="81748" x="4324350" y="609600"/>
          <p14:tracePt t="81765" x="4470400" y="920750"/>
          <p14:tracePt t="81782" x="4673600" y="1270000"/>
          <p14:tracePt t="81798" x="4768850" y="1466850"/>
          <p14:tracePt t="81815" x="4883150" y="1695450"/>
          <p14:tracePt t="81832" x="4953000" y="1835150"/>
          <p14:tracePt t="81849" x="4965700" y="1943100"/>
          <p14:tracePt t="81865" x="4946650" y="1987550"/>
          <p14:tracePt t="81883" x="4699000" y="2063750"/>
          <p14:tracePt t="81899" x="3987800" y="2057400"/>
          <p14:tracePt t="81915" x="3479800" y="1993900"/>
          <p14:tracePt t="81933" x="2038350" y="1752600"/>
          <p14:tracePt t="81950" x="495300" y="14795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B4336-1517-D279-0BD6-4EF0350DAF2B}"/>
              </a:ext>
            </a:extLst>
          </p:cNvPr>
          <p:cNvSpPr txBox="1"/>
          <p:nvPr/>
        </p:nvSpPr>
        <p:spPr>
          <a:xfrm>
            <a:off x="441960" y="1337823"/>
            <a:ext cx="1119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Let’s get deeper of the Laplacian graph:</a:t>
            </a:r>
          </a:p>
          <a:p>
            <a:pPr marL="800100" lvl="1" indent="-342900">
              <a:buFont typeface="+mj-lt"/>
              <a:buAutoNum type="arabicParenR" startAt="2"/>
            </a:pPr>
            <a:r>
              <a:rPr lang="en-GB" dirty="0"/>
              <a:t>Normalized graph Laplacian (</a:t>
            </a:r>
            <a:r>
              <a:rPr lang="en-GB" dirty="0" err="1"/>
              <a:t>Cheeger’s</a:t>
            </a:r>
            <a:r>
              <a:rPr lang="en-GB" dirty="0"/>
              <a:t> Inequality):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60278180-B83F-CF99-BE0B-DB81C8158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3"/>
          <a:stretch/>
        </p:blipFill>
        <p:spPr>
          <a:xfrm>
            <a:off x="3806680" y="2550357"/>
            <a:ext cx="733933" cy="32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F53E6-9C4D-829D-D7F4-88B240FC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"/>
          <a:stretch/>
        </p:blipFill>
        <p:spPr>
          <a:xfrm>
            <a:off x="973877" y="2195023"/>
            <a:ext cx="545802" cy="4320000"/>
          </a:xfrm>
          <a:prstGeom prst="rect">
            <a:avLst/>
          </a:prstGeom>
        </p:spPr>
      </p:pic>
      <p:pic>
        <p:nvPicPr>
          <p:cNvPr id="14" name="Picture 13" descr="A picture containing text, screenshot, colorfulness, graphic design&#10;&#10;Description automatically generated">
            <a:extLst>
              <a:ext uri="{FF2B5EF4-FFF2-40B4-BE49-F238E27FC236}">
                <a16:creationId xmlns:a16="http://schemas.microsoft.com/office/drawing/2014/main" id="{E0A47B79-AE0E-5B32-66BA-10747A015F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0"/>
          <a:stretch/>
        </p:blipFill>
        <p:spPr>
          <a:xfrm>
            <a:off x="2251452" y="2550357"/>
            <a:ext cx="730865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4580A1-EA1F-68B3-26D2-E615B4EBDDB4}"/>
                  </a:ext>
                </a:extLst>
              </p:cNvPr>
              <p:cNvSpPr txBox="1"/>
              <p:nvPr/>
            </p:nvSpPr>
            <p:spPr>
              <a:xfrm>
                <a:off x="441960" y="3708692"/>
                <a:ext cx="54580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Full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4580A1-EA1F-68B3-26D2-E615B4EB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3708692"/>
                <a:ext cx="545803" cy="923330"/>
              </a:xfrm>
              <a:prstGeom prst="rect">
                <a:avLst/>
              </a:prstGeom>
              <a:blipFill>
                <a:blip r:embed="rId7"/>
                <a:stretch>
                  <a:fillRect l="-7865" t="-3289" r="-15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003E3D-4FEB-F989-E9B9-C03022D15CE1}"/>
                  </a:ext>
                </a:extLst>
              </p:cNvPr>
              <p:cNvSpPr txBox="1"/>
              <p:nvPr/>
            </p:nvSpPr>
            <p:spPr>
              <a:xfrm>
                <a:off x="2288864" y="5787129"/>
                <a:ext cx="10016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Noise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003E3D-4FEB-F989-E9B9-C03022D15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864" y="5787129"/>
                <a:ext cx="1001603" cy="646331"/>
              </a:xfrm>
              <a:prstGeom prst="rect">
                <a:avLst/>
              </a:prstGeom>
              <a:blipFill>
                <a:blip r:embed="rId8"/>
                <a:stretch>
                  <a:fillRect l="-3030" t="-4717" r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2FBF08-B7D8-C968-B36E-765E63218A9E}"/>
                  </a:ext>
                </a:extLst>
              </p:cNvPr>
              <p:cNvSpPr txBox="1"/>
              <p:nvPr/>
            </p:nvSpPr>
            <p:spPr>
              <a:xfrm>
                <a:off x="3806680" y="5805235"/>
                <a:ext cx="10972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Transient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2FBF08-B7D8-C968-B36E-765E63218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680" y="5805235"/>
                <a:ext cx="1097206" cy="646331"/>
              </a:xfrm>
              <a:prstGeom prst="rect">
                <a:avLst/>
              </a:prstGeom>
              <a:blipFill>
                <a:blip r:embed="rId9"/>
                <a:stretch>
                  <a:fillRect l="-2778" t="-4717" r="-5556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33CD7A7-D561-5B6A-769D-484AA71CEAE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5"/>
          <a:stretch/>
        </p:blipFill>
        <p:spPr>
          <a:xfrm>
            <a:off x="7056173" y="2195023"/>
            <a:ext cx="546404" cy="4320000"/>
          </a:xfrm>
          <a:prstGeom prst="rect">
            <a:avLst/>
          </a:prstGeom>
        </p:spPr>
      </p:pic>
      <p:pic>
        <p:nvPicPr>
          <p:cNvPr id="26" name="Picture 25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5B06F842-62DB-6524-176A-4160969964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1"/>
          <a:stretch/>
        </p:blipFill>
        <p:spPr>
          <a:xfrm>
            <a:off x="8614469" y="2358946"/>
            <a:ext cx="730490" cy="3240000"/>
          </a:xfrm>
          <a:prstGeom prst="rect">
            <a:avLst/>
          </a:prstGeom>
        </p:spPr>
      </p:pic>
      <p:pic>
        <p:nvPicPr>
          <p:cNvPr id="30" name="Picture 2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DB6C96C-566A-9CF7-8BB1-96E1C63C5A0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9"/>
          <a:stretch/>
        </p:blipFill>
        <p:spPr>
          <a:xfrm>
            <a:off x="10384147" y="2358946"/>
            <a:ext cx="739019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5B920F-7D3F-67C6-F8A5-4912C50F8093}"/>
                  </a:ext>
                </a:extLst>
              </p:cNvPr>
              <p:cNvSpPr txBox="1"/>
              <p:nvPr/>
            </p:nvSpPr>
            <p:spPr>
              <a:xfrm>
                <a:off x="6251355" y="3708692"/>
                <a:ext cx="73393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Full of</a:t>
                </a:r>
                <a:r>
                  <a:rPr lang="en-GB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5B920F-7D3F-67C6-F8A5-4912C50F8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55" y="3708692"/>
                <a:ext cx="733933" cy="923330"/>
              </a:xfrm>
              <a:prstGeom prst="rect">
                <a:avLst/>
              </a:prstGeom>
              <a:blipFill>
                <a:blip r:embed="rId13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8FC369-A03B-76EF-FB47-99BC06F98FFF}"/>
                  </a:ext>
                </a:extLst>
              </p:cNvPr>
              <p:cNvSpPr txBox="1"/>
              <p:nvPr/>
            </p:nvSpPr>
            <p:spPr>
              <a:xfrm>
                <a:off x="8664600" y="5602110"/>
                <a:ext cx="10016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Noise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8FC369-A03B-76EF-FB47-99BC06F98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600" y="5602110"/>
                <a:ext cx="1001603" cy="646331"/>
              </a:xfrm>
              <a:prstGeom prst="rect">
                <a:avLst/>
              </a:prstGeom>
              <a:blipFill>
                <a:blip r:embed="rId14"/>
                <a:stretch>
                  <a:fillRect l="-3030" t="-5660" r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DBBF60-5D66-9368-DF24-70A344565CAA}"/>
                  </a:ext>
                </a:extLst>
              </p:cNvPr>
              <p:cNvSpPr txBox="1"/>
              <p:nvPr/>
            </p:nvSpPr>
            <p:spPr>
              <a:xfrm>
                <a:off x="10304695" y="5593057"/>
                <a:ext cx="12812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Transient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DBBF60-5D66-9368-DF24-70A344565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95" y="5593057"/>
                <a:ext cx="1281206" cy="646331"/>
              </a:xfrm>
              <a:prstGeom prst="rect">
                <a:avLst/>
              </a:prstGeom>
              <a:blipFill>
                <a:blip r:embed="rId15"/>
                <a:stretch>
                  <a:fillRect l="-3791" t="-4673" r="-75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67A249E-7348-0042-4EDC-AA09EE5B9CE3}"/>
              </a:ext>
            </a:extLst>
          </p:cNvPr>
          <p:cNvSpPr txBox="1"/>
          <p:nvPr/>
        </p:nvSpPr>
        <p:spPr>
          <a:xfrm>
            <a:off x="11135762" y="6488668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16/18</a:t>
            </a:r>
          </a:p>
        </p:txBody>
      </p:sp>
    </p:spTree>
    <p:extLst>
      <p:ext uri="{BB962C8B-B14F-4D97-AF65-F5344CB8AC3E}">
        <p14:creationId xmlns:p14="http://schemas.microsoft.com/office/powerpoint/2010/main" val="354424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49"/>
    </mc:Choice>
    <mc:Fallback xmlns="">
      <p:transition spd="slow" advTm="137249"/>
    </mc:Fallback>
  </mc:AlternateContent>
  <p:extLst>
    <p:ext uri="{3A86A75C-4F4B-4683-9AE1-C65F6400EC91}">
      <p14:laserTraceLst xmlns:p14="http://schemas.microsoft.com/office/powerpoint/2010/main">
        <p14:tracePtLst>
          <p14:tracePt t="67" x="711200" y="6648450"/>
          <p14:tracePt t="496" x="660400" y="6604000"/>
          <p14:tracePt t="513" x="660400" y="6597650"/>
          <p14:tracePt t="522" x="666750" y="6597650"/>
          <p14:tracePt t="540" x="673100" y="6584950"/>
          <p14:tracePt t="555" x="685800" y="6572250"/>
          <p14:tracePt t="572" x="704850" y="6540500"/>
          <p14:tracePt t="589" x="711200" y="6502400"/>
          <p14:tracePt t="607" x="723900" y="6489700"/>
          <p14:tracePt t="623" x="730250" y="6483350"/>
          <p14:tracePt t="639" x="736600" y="6477000"/>
          <p14:tracePt t="656" x="742950" y="6470650"/>
          <p14:tracePt t="672" x="755650" y="6457950"/>
          <p14:tracePt t="706" x="749300" y="6457950"/>
          <p14:tracePt t="724" x="704850" y="6470650"/>
          <p14:tracePt t="739" x="635000" y="6508750"/>
          <p14:tracePt t="756" x="571500" y="6565900"/>
          <p14:tracePt t="772" x="533400" y="6597650"/>
          <p14:tracePt t="789" x="520700" y="6616700"/>
          <p14:tracePt t="1056" x="615950" y="6477000"/>
          <p14:tracePt t="1073" x="679450" y="6394450"/>
          <p14:tracePt t="1090" x="736600" y="6318250"/>
          <p14:tracePt t="1107" x="819150" y="6235700"/>
          <p14:tracePt t="1110" x="895350" y="6165850"/>
          <p14:tracePt t="1122" x="977900" y="6096000"/>
          <p14:tracePt t="1139" x="1155700" y="5943600"/>
          <p14:tracePt t="1156" x="1504950" y="5632450"/>
          <p14:tracePt t="1173" x="2203450" y="4876800"/>
          <p14:tracePt t="1189" x="2406650" y="4654550"/>
          <p14:tracePt t="1206" x="2762250" y="4330700"/>
          <p14:tracePt t="1223" x="3378200" y="3721100"/>
          <p14:tracePt t="1239" x="3594100" y="3505200"/>
          <p14:tracePt t="1256" x="3771900" y="3295650"/>
          <p14:tracePt t="1273" x="3848100" y="3206750"/>
          <p14:tracePt t="1289" x="3873500" y="3168650"/>
          <p14:tracePt t="1306" x="3873500" y="3162300"/>
          <p14:tracePt t="1500" x="3879850" y="3162300"/>
          <p14:tracePt t="1506" x="3886200" y="3162300"/>
          <p14:tracePt t="1515" x="3892550" y="3149600"/>
          <p14:tracePt t="1523" x="3898900" y="3143250"/>
          <p14:tracePt t="1540" x="3924300" y="3117850"/>
          <p14:tracePt t="1557" x="3968750" y="3067050"/>
          <p14:tracePt t="1573" x="4025900" y="3009900"/>
          <p14:tracePt t="1590" x="4133850" y="2908300"/>
          <p14:tracePt t="1607" x="4216400" y="2819400"/>
          <p14:tracePt t="1623" x="4356100" y="2673350"/>
          <p14:tracePt t="1629" x="4419600" y="2616200"/>
          <p14:tracePt t="1640" x="4495800" y="2540000"/>
          <p14:tracePt t="1658" x="4610100" y="2451100"/>
          <p14:tracePt t="1674" x="4800600" y="2317750"/>
          <p14:tracePt t="1690" x="4895850" y="2279650"/>
          <p14:tracePt t="1707" x="4965700" y="2266950"/>
          <p14:tracePt t="1723" x="4997450" y="2266950"/>
          <p14:tracePt t="1740" x="5003800" y="2273300"/>
          <p14:tracePt t="1926" x="5010150" y="2273300"/>
          <p14:tracePt t="1943" x="5041900" y="2273300"/>
          <p14:tracePt t="1957" x="5194300" y="2260600"/>
          <p14:tracePt t="1974" x="5302250" y="2260600"/>
          <p14:tracePt t="1990" x="5346700" y="2298700"/>
          <p14:tracePt t="1998" x="5353050" y="2311400"/>
          <p14:tracePt t="2007" x="5353050" y="2330450"/>
          <p14:tracePt t="2024" x="5353050" y="2343150"/>
          <p14:tracePt t="2040" x="5327650" y="2349500"/>
          <p14:tracePt t="2057" x="5321300" y="2355850"/>
          <p14:tracePt t="2074" x="5283200" y="2368550"/>
          <p14:tracePt t="2091" x="5238750" y="2368550"/>
          <p14:tracePt t="2107" x="5162550" y="2381250"/>
          <p14:tracePt t="2124" x="4921250" y="2387600"/>
          <p14:tracePt t="2141" x="4819650" y="2387600"/>
          <p14:tracePt t="2158" x="4603750" y="2381250"/>
          <p14:tracePt t="2174" x="4241800" y="2305050"/>
          <p14:tracePt t="2190" x="4064000" y="2228850"/>
          <p14:tracePt t="2207" x="3873500" y="2133600"/>
          <p14:tracePt t="2224" x="3765550" y="2063750"/>
          <p14:tracePt t="2241" x="3651250" y="2000250"/>
          <p14:tracePt t="2256" x="3543300" y="1936750"/>
          <p14:tracePt t="2272" x="3486150" y="1911350"/>
          <p14:tracePt t="2289" x="3422650" y="1873250"/>
          <p14:tracePt t="2306" x="3409950" y="1866900"/>
          <p14:tracePt t="2376" x="3409950" y="1860550"/>
          <p14:tracePt t="2448" x="3397250" y="1860550"/>
          <p14:tracePt t="2455" x="3384550" y="1860550"/>
          <p14:tracePt t="2462" x="3371850" y="1860550"/>
          <p14:tracePt t="2479" x="3365500" y="1866900"/>
          <p14:tracePt t="2489" x="3359150" y="1866900"/>
          <p14:tracePt t="2506" x="3340100" y="1905000"/>
          <p14:tracePt t="2523" x="3225800" y="1987550"/>
          <p14:tracePt t="2539" x="3130550" y="2057400"/>
          <p14:tracePt t="2746" x="3162300" y="2057400"/>
          <p14:tracePt t="2755" x="3194050" y="2057400"/>
          <p14:tracePt t="2772" x="3200400" y="2070100"/>
          <p14:tracePt t="2789" x="3187700" y="2076450"/>
          <p14:tracePt t="2805" x="3149600" y="2089150"/>
          <p14:tracePt t="2823" x="3111500" y="2108200"/>
          <p14:tracePt t="2839" x="3035300" y="2127250"/>
          <p14:tracePt t="2855" x="2959100" y="2127250"/>
          <p14:tracePt t="2858" x="2946400" y="2127250"/>
          <p14:tracePt t="2872" x="2940050" y="2127250"/>
          <p14:tracePt t="22263" x="2921000" y="2152650"/>
          <p14:tracePt t="22268" x="2857500" y="2279650"/>
          <p14:tracePt t="22278" x="2686050" y="2565400"/>
          <p14:tracePt t="22289" x="2482850" y="2832100"/>
          <p14:tracePt t="22305" x="2038350" y="3403600"/>
          <p14:tracePt t="22322" x="1606550" y="3778250"/>
          <p14:tracePt t="22339" x="1371600" y="3930650"/>
          <p14:tracePt t="22357" x="1231900" y="4013200"/>
          <p14:tracePt t="22374" x="1212850" y="4038600"/>
          <p14:tracePt t="22399" x="1212850" y="4032250"/>
          <p14:tracePt t="22407" x="1231900" y="4019550"/>
          <p14:tracePt t="22423" x="1238250" y="3994150"/>
          <p14:tracePt t="22439" x="1263650" y="3911600"/>
          <p14:tracePt t="22457" x="1263650" y="3841750"/>
          <p14:tracePt t="22472" x="1263650" y="3790950"/>
          <p14:tracePt t="22489" x="1257300" y="3746500"/>
          <p14:tracePt t="22507" x="1231900" y="3702050"/>
          <p14:tracePt t="22522" x="1225550" y="3683000"/>
          <p14:tracePt t="22539" x="1225550" y="3670300"/>
          <p14:tracePt t="22556" x="1225550" y="3638550"/>
          <p14:tracePt t="22572" x="1225550" y="3600450"/>
          <p14:tracePt t="22589" x="1250950" y="3543300"/>
          <p14:tracePt t="22605" x="1270000" y="3460750"/>
          <p14:tracePt t="22622" x="1282700" y="3378200"/>
          <p14:tracePt t="22639" x="1289050" y="3314700"/>
          <p14:tracePt t="22641" x="1289050" y="3282950"/>
          <p14:tracePt t="22655" x="1289050" y="3251200"/>
          <p14:tracePt t="22673" x="1289050" y="3194050"/>
          <p14:tracePt t="22689" x="1289050" y="3117850"/>
          <p14:tracePt t="22705" x="1289050" y="3092450"/>
          <p14:tracePt t="22722" x="1289050" y="3035300"/>
          <p14:tracePt t="22739" x="1289050" y="2952750"/>
          <p14:tracePt t="22756" x="1289050" y="2863850"/>
          <p14:tracePt t="22757" x="1308100" y="2800350"/>
          <p14:tracePt t="22772" x="1314450" y="2736850"/>
          <p14:tracePt t="22789" x="1352550" y="2527300"/>
          <p14:tracePt t="22805" x="1365250" y="2393950"/>
          <p14:tracePt t="22822" x="1365250" y="2311400"/>
          <p14:tracePt t="22839" x="1346200" y="2228850"/>
          <p14:tracePt t="22855" x="1327150" y="2184400"/>
          <p14:tracePt t="22872" x="1327150" y="2171700"/>
          <p14:tracePt t="22889" x="1327150" y="2165350"/>
          <p14:tracePt t="23115" x="1320800" y="2171700"/>
          <p14:tracePt t="23123" x="1289050" y="2209800"/>
          <p14:tracePt t="23130" x="1263650" y="2241550"/>
          <p14:tracePt t="23139" x="1206500" y="2317750"/>
          <p14:tracePt t="23156" x="1123950" y="2425700"/>
          <p14:tracePt t="23172" x="1009650" y="2609850"/>
          <p14:tracePt t="23189" x="939800" y="2762250"/>
          <p14:tracePt t="23206" x="901700" y="2889250"/>
          <p14:tracePt t="23222" x="876300" y="3054350"/>
          <p14:tracePt t="23239" x="869950" y="3276600"/>
          <p14:tracePt t="23255" x="869950" y="3473450"/>
          <p14:tracePt t="23272" x="869950" y="3752850"/>
          <p14:tracePt t="23289" x="869950" y="4044950"/>
          <p14:tracePt t="23306" x="869950" y="4337050"/>
          <p14:tracePt t="23322" x="889000" y="4781550"/>
          <p14:tracePt t="23339" x="914400" y="5130800"/>
          <p14:tracePt t="23356" x="965200" y="5429250"/>
          <p14:tracePt t="23357" x="1016000" y="5613400"/>
          <p14:tracePt t="23373" x="1041400" y="5734050"/>
          <p14:tracePt t="23389" x="1111250" y="6013450"/>
          <p14:tracePt t="23406" x="1136650" y="6153150"/>
          <p14:tracePt t="23422" x="1155700" y="6229350"/>
          <p14:tracePt t="23439" x="1174750" y="6286500"/>
          <p14:tracePt t="23456" x="1200150" y="6318250"/>
          <p14:tracePt t="23472" x="1212850" y="6356350"/>
          <p14:tracePt t="23489" x="1244600" y="6375400"/>
          <p14:tracePt t="23506" x="1276350" y="6394450"/>
          <p14:tracePt t="23522" x="1314450" y="6413500"/>
          <p14:tracePt t="23539" x="1358900" y="6419850"/>
          <p14:tracePt t="23556" x="1403350" y="6419850"/>
          <p14:tracePt t="23572" x="1473200" y="6400800"/>
          <p14:tracePt t="23589" x="1555750" y="6375400"/>
          <p14:tracePt t="23606" x="1606550" y="6350000"/>
          <p14:tracePt t="23622" x="1676400" y="6311900"/>
          <p14:tracePt t="23639" x="1778000" y="6191250"/>
          <p14:tracePt t="23655" x="1873250" y="6013450"/>
          <p14:tracePt t="23672" x="1968500" y="5708650"/>
          <p14:tracePt t="23689" x="2082800" y="5194300"/>
          <p14:tracePt t="23706" x="2146300" y="4762500"/>
          <p14:tracePt t="23724" x="2152650" y="4381500"/>
          <p14:tracePt t="23739" x="2152650" y="4083050"/>
          <p14:tracePt t="23757" x="2076450" y="3562350"/>
          <p14:tracePt t="23773" x="1993900" y="3194050"/>
          <p14:tracePt t="23789" x="1879600" y="2686050"/>
          <p14:tracePt t="23806" x="1765300" y="2273300"/>
          <p14:tracePt t="23822" x="1708150" y="2089150"/>
          <p14:tracePt t="23839" x="1670050" y="2000250"/>
          <p14:tracePt t="23856" x="1631950" y="1949450"/>
          <p14:tracePt t="23872" x="1593850" y="1905000"/>
          <p14:tracePt t="23889" x="1492250" y="1879600"/>
          <p14:tracePt t="23905" x="1352550" y="1898650"/>
          <p14:tracePt t="23922" x="1079500" y="1987550"/>
          <p14:tracePt t="23939" x="673100" y="2146300"/>
          <p14:tracePt t="23958" x="323850" y="2286000"/>
          <p14:tracePt t="24239" x="1612900" y="6794500"/>
          <p14:tracePt t="24256" x="1797050" y="6680200"/>
          <p14:tracePt t="24273" x="2089150" y="6432550"/>
          <p14:tracePt t="24290" x="2400300" y="6013450"/>
          <p14:tracePt t="24306" x="2686050" y="5435600"/>
          <p14:tracePt t="24323" x="2940050" y="4508500"/>
          <p14:tracePt t="24340" x="3003550" y="3371850"/>
          <p14:tracePt t="24356" x="2819400" y="2254250"/>
          <p14:tracePt t="24373" x="2527300" y="1593850"/>
          <p14:tracePt t="24390" x="2317750" y="1231900"/>
          <p14:tracePt t="24406" x="2228850" y="1092200"/>
          <p14:tracePt t="24424" x="2222500" y="1073150"/>
          <p14:tracePt t="24440" x="2216150" y="1066800"/>
          <p14:tracePt t="24496" x="2235200" y="1073150"/>
          <p14:tracePt t="24509" x="2273300" y="1092200"/>
          <p14:tracePt t="24525" x="2425700" y="1155700"/>
          <p14:tracePt t="24536" x="2584450" y="1219200"/>
          <p14:tracePt t="24542" x="2628900" y="1244600"/>
          <p14:tracePt t="24557" x="2755900" y="1308100"/>
          <p14:tracePt t="24574" x="3054350" y="1473200"/>
          <p14:tracePt t="24590" x="3206750" y="1581150"/>
          <p14:tracePt t="24607" x="3302000" y="1689100"/>
          <p14:tracePt t="24624" x="3314700" y="1746250"/>
          <p14:tracePt t="24640" x="3289300" y="1809750"/>
          <p14:tracePt t="24657" x="3251200" y="1854200"/>
          <p14:tracePt t="24663" x="3238500" y="1866900"/>
          <p14:tracePt t="24673" x="3225800" y="1879600"/>
          <p14:tracePt t="24690" x="3206750" y="1898650"/>
          <p14:tracePt t="24707" x="3181350" y="1898650"/>
          <p14:tracePt t="24724" x="3155950" y="1905000"/>
          <p14:tracePt t="24740" x="3117850" y="1911350"/>
          <p14:tracePt t="24757" x="3086100" y="1917700"/>
          <p14:tracePt t="24773" x="3022600" y="1936750"/>
          <p14:tracePt t="24789" x="2946400" y="1974850"/>
          <p14:tracePt t="24806" x="2825750" y="2063750"/>
          <p14:tracePt t="24823" x="2736850" y="2165350"/>
          <p14:tracePt t="24839" x="2597150" y="2482850"/>
          <p14:tracePt t="24856" x="2527300" y="2863850"/>
          <p14:tracePt t="24873" x="2533650" y="3384550"/>
          <p14:tracePt t="24889" x="2667000" y="3803650"/>
          <p14:tracePt t="24906" x="2889250" y="4191000"/>
          <p14:tracePt t="24922" x="3117850" y="4438650"/>
          <p14:tracePt t="24939" x="3321050" y="4552950"/>
          <p14:tracePt t="24956" x="3517900" y="4603750"/>
          <p14:tracePt t="24974" x="3835400" y="4616450"/>
          <p14:tracePt t="24989" x="4089400" y="4552950"/>
          <p14:tracePt t="25006" x="4337050" y="4387850"/>
          <p14:tracePt t="25023" x="4495800" y="4235450"/>
          <p14:tracePt t="25026" x="4622800" y="4089400"/>
          <p14:tracePt t="25039" x="4686300" y="4000500"/>
          <p14:tracePt t="25056" x="4781550" y="3810000"/>
          <p14:tracePt t="25075" x="4756150" y="3632200"/>
          <p14:tracePt t="25089" x="4635500" y="3594100"/>
          <p14:tracePt t="25106" x="4483100" y="3587750"/>
          <p14:tracePt t="25123" x="4394200" y="3600450"/>
          <p14:tracePt t="25139" x="4292600" y="3683000"/>
          <p14:tracePt t="25158" x="4248150" y="3810000"/>
          <p14:tracePt t="25172" x="4235450" y="4000500"/>
          <p14:tracePt t="25189" x="4273550" y="4260850"/>
          <p14:tracePt t="25206" x="4432300" y="4629150"/>
          <p14:tracePt t="25223" x="4711700" y="4959350"/>
          <p14:tracePt t="25239" x="5054600" y="5168900"/>
          <p14:tracePt t="25256" x="5549900" y="5295900"/>
          <p14:tracePt t="25273" x="6407150" y="5353050"/>
          <p14:tracePt t="25289" x="6851650" y="5334000"/>
          <p14:tracePt t="25306" x="7353300" y="5257800"/>
          <p14:tracePt t="25322" x="7772400" y="5118100"/>
          <p14:tracePt t="25339" x="7969250" y="5041900"/>
          <p14:tracePt t="25355" x="8108950" y="4927600"/>
          <p14:tracePt t="25372" x="8191500" y="4806950"/>
          <p14:tracePt t="25389" x="8216900" y="4660900"/>
          <p14:tracePt t="25406" x="8134350" y="4546600"/>
          <p14:tracePt t="25423" x="8001000" y="4483100"/>
          <p14:tracePt t="25439" x="7639050" y="4419600"/>
          <p14:tracePt t="25456" x="7448550" y="4419600"/>
          <p14:tracePt t="25472" x="7321550" y="4419600"/>
          <p14:tracePt t="25489" x="7296150" y="4425950"/>
          <p14:tracePt t="25523" x="7315200" y="4425950"/>
          <p14:tracePt t="25526" x="7327900" y="4425950"/>
          <p14:tracePt t="25539" x="7391400" y="4400550"/>
          <p14:tracePt t="25555" x="7480300" y="4362450"/>
          <p14:tracePt t="25572" x="7575550" y="4305300"/>
          <p14:tracePt t="25590" x="7645400" y="4229100"/>
          <p14:tracePt t="25605" x="7683500" y="4121150"/>
          <p14:tracePt t="25622" x="7708900" y="3898900"/>
          <p14:tracePt t="25640" x="7670800" y="3543300"/>
          <p14:tracePt t="25656" x="7442200" y="2914650"/>
          <p14:tracePt t="25672" x="7105650" y="2362200"/>
          <p14:tracePt t="25689" x="6775450" y="1993900"/>
          <p14:tracePt t="25706" x="6496050" y="1765300"/>
          <p14:tracePt t="25722" x="6375400" y="1695450"/>
          <p14:tracePt t="25739" x="6324600" y="1676400"/>
          <p14:tracePt t="25756" x="6299200" y="1676400"/>
          <p14:tracePt t="25773" x="6286500" y="1708150"/>
          <p14:tracePt t="25789" x="6280150" y="1784350"/>
          <p14:tracePt t="25806" x="6267450" y="1974850"/>
          <p14:tracePt t="25822" x="6267450" y="2247900"/>
          <p14:tracePt t="25839" x="6286500" y="2590800"/>
          <p14:tracePt t="25855" x="6362700" y="3111500"/>
          <p14:tracePt t="25873" x="6457950" y="3670300"/>
          <p14:tracePt t="25889" x="6540500" y="4114800"/>
          <p14:tracePt t="25906" x="6661150" y="4648200"/>
          <p14:tracePt t="25922" x="6775450" y="5003800"/>
          <p14:tracePt t="25939" x="6934200" y="5410200"/>
          <p14:tracePt t="25955" x="7010400" y="5600700"/>
          <p14:tracePt t="25972" x="7099300" y="5765800"/>
          <p14:tracePt t="25989" x="7175500" y="5886450"/>
          <p14:tracePt t="26005" x="7264400" y="5981700"/>
          <p14:tracePt t="26023" x="7340600" y="6026150"/>
          <p14:tracePt t="26039" x="7404100" y="6026150"/>
          <p14:tracePt t="26057" x="7512050" y="5975350"/>
          <p14:tracePt t="26072" x="7651750" y="5861050"/>
          <p14:tracePt t="26089" x="7943850" y="5524500"/>
          <p14:tracePt t="26105" x="8128000" y="5245100"/>
          <p14:tracePt t="26122" x="8439150" y="4584700"/>
          <p14:tracePt t="26139" x="8597900" y="4083050"/>
          <p14:tracePt t="26155" x="8642350" y="3733800"/>
          <p14:tracePt t="26172" x="8629650" y="3384550"/>
          <p14:tracePt t="26189" x="8540750" y="3130550"/>
          <p14:tracePt t="26205" x="8464550" y="2990850"/>
          <p14:tracePt t="26208" x="8432800" y="2933700"/>
          <p14:tracePt t="26223" x="8394700" y="2876550"/>
          <p14:tracePt t="26239" x="8299450" y="2774950"/>
          <p14:tracePt t="26255" x="8216900" y="2705100"/>
          <p14:tracePt t="26273" x="8108950" y="2647950"/>
          <p14:tracePt t="26289" x="8058150" y="2647950"/>
          <p14:tracePt t="26306" x="8020050" y="2647950"/>
          <p14:tracePt t="26322" x="7931150" y="2673350"/>
          <p14:tracePt t="26339" x="7861300" y="2724150"/>
          <p14:tracePt t="26356" x="7759700" y="2800350"/>
          <p14:tracePt t="26373" x="7664450" y="2895600"/>
          <p14:tracePt t="26390" x="7600950" y="2952750"/>
          <p14:tracePt t="26405" x="7575550" y="2978150"/>
          <p14:tracePt t="26423" x="7562850" y="2997200"/>
          <p14:tracePt t="26439" x="7537450" y="3022600"/>
          <p14:tracePt t="26441" x="7524750" y="3073400"/>
          <p14:tracePt t="26455" x="7524750" y="3105150"/>
          <p14:tracePt t="26457" x="7524750" y="3187700"/>
          <p14:tracePt t="26473" x="7550150" y="3321050"/>
          <p14:tracePt t="26489" x="7632700" y="3568700"/>
          <p14:tracePt t="26505" x="7702550" y="3708400"/>
          <p14:tracePt t="26523" x="7797800" y="3943350"/>
          <p14:tracePt t="26539" x="7937500" y="4235450"/>
          <p14:tracePt t="26557" x="8064500" y="4425950"/>
          <p14:tracePt t="26572" x="8274050" y="4679950"/>
          <p14:tracePt t="26589" x="8470900" y="4826000"/>
          <p14:tracePt t="26607" x="8623300" y="4902200"/>
          <p14:tracePt t="26622" x="8807450" y="4933950"/>
          <p14:tracePt t="26639" x="8928100" y="4933950"/>
          <p14:tracePt t="26656" x="9010650" y="4883150"/>
          <p14:tracePt t="26672" x="9080500" y="4787900"/>
          <p14:tracePt t="26689" x="9188450" y="4527550"/>
          <p14:tracePt t="26705" x="9277350" y="4210050"/>
          <p14:tracePt t="26723" x="9385300" y="3835400"/>
          <p14:tracePt t="26739" x="9626600" y="3067050"/>
          <p14:tracePt t="26756" x="9702800" y="2825750"/>
          <p14:tracePt t="26773" x="9734550" y="2698750"/>
          <p14:tracePt t="26790" x="9734550" y="2635250"/>
          <p14:tracePt t="26806" x="9734550" y="2603500"/>
          <p14:tracePt t="26822" x="9734550" y="2597150"/>
          <p14:tracePt t="26839" x="9715500" y="2597150"/>
          <p14:tracePt t="26856" x="9683750" y="2603500"/>
          <p14:tracePt t="26873" x="9620250" y="2654300"/>
          <p14:tracePt t="26889" x="9569450" y="2724150"/>
          <p14:tracePt t="26905" x="9467850" y="2901950"/>
          <p14:tracePt t="26922" x="9372600" y="3073400"/>
          <p14:tracePt t="26939" x="9315450" y="3213100"/>
          <p14:tracePt t="26956" x="9264650" y="3371850"/>
          <p14:tracePt t="26973" x="9239250" y="3556000"/>
          <p14:tracePt t="26989" x="9283700" y="3733800"/>
          <p14:tracePt t="27006" x="9467850" y="4038600"/>
          <p14:tracePt t="27022" x="9683750" y="4286250"/>
          <p14:tracePt t="27039" x="9931400" y="4514850"/>
          <p14:tracePt t="27056" x="10191750" y="4648200"/>
          <p14:tracePt t="27072" x="10325100" y="4654550"/>
          <p14:tracePt t="27089" x="10445750" y="4622800"/>
          <p14:tracePt t="27105" x="10534650" y="4552950"/>
          <p14:tracePt t="27122" x="10623550" y="4457700"/>
          <p14:tracePt t="27140" x="10712450" y="4241800"/>
          <p14:tracePt t="27142" x="10737850" y="4121150"/>
          <p14:tracePt t="27155" x="10756900" y="4013200"/>
          <p14:tracePt t="27173" x="10782300" y="3784600"/>
          <p14:tracePt t="27189" x="10795000" y="3575050"/>
          <p14:tracePt t="27207" x="10795000" y="3390900"/>
          <p14:tracePt t="27224" x="10763250" y="3308350"/>
          <p14:tracePt t="27239" x="10744200" y="3289300"/>
          <p14:tracePt t="27256" x="10706100" y="3276600"/>
          <p14:tracePt t="27272" x="10687050" y="3276600"/>
          <p14:tracePt t="27289" x="10655300" y="3302000"/>
          <p14:tracePt t="27305" x="10642600" y="3346450"/>
          <p14:tracePt t="27322" x="10617200" y="3556000"/>
          <p14:tracePt t="27339" x="10617200" y="3816350"/>
          <p14:tracePt t="27356" x="10648950" y="3994150"/>
          <p14:tracePt t="27372" x="10763250" y="4178300"/>
          <p14:tracePt t="27389" x="10928350" y="4298950"/>
          <p14:tracePt t="27406" x="11055350" y="4337050"/>
          <p14:tracePt t="27423" x="11137900" y="4343400"/>
          <p14:tracePt t="27439" x="11264900" y="4279900"/>
          <p14:tracePt t="27458" x="11303000" y="4229100"/>
          <p14:tracePt t="27474" x="11315700" y="4159250"/>
          <p14:tracePt t="27489" x="11309350" y="4025900"/>
          <p14:tracePt t="27505" x="11258550" y="3956050"/>
          <p14:tracePt t="27523" x="11080750" y="3841750"/>
          <p14:tracePt t="27539" x="10864850" y="3771900"/>
          <p14:tracePt t="27556" x="10560050" y="3740150"/>
          <p14:tracePt t="27572" x="10255250" y="3784600"/>
          <p14:tracePt t="27589" x="10134600" y="3854450"/>
          <p14:tracePt t="27796" x="10134600" y="3848100"/>
          <p14:tracePt t="27805" x="10128250" y="3816350"/>
          <p14:tracePt t="27822" x="10058400" y="3771900"/>
          <p14:tracePt t="27839" x="9842500" y="3746500"/>
          <p14:tracePt t="27856" x="9639300" y="3727450"/>
          <p14:tracePt t="27872" x="9486900" y="3708400"/>
          <p14:tracePt t="27889" x="9296400" y="3695700"/>
          <p14:tracePt t="27906" x="8985250" y="3695700"/>
          <p14:tracePt t="27922" x="8362950" y="3702050"/>
          <p14:tracePt t="27939" x="7315200" y="3873500"/>
          <p14:tracePt t="27956" x="6610350" y="4006850"/>
          <p14:tracePt t="27972" x="5810250" y="4184650"/>
          <p14:tracePt t="27989" x="5194300" y="4337050"/>
          <p14:tracePt t="28006" x="4565650" y="4495800"/>
          <p14:tracePt t="28023" x="4330700" y="4527550"/>
          <p14:tracePt t="28039" x="4146550" y="4552950"/>
          <p14:tracePt t="28055" x="4083050" y="4559300"/>
          <p14:tracePt t="28072" x="4057650" y="4565650"/>
          <p14:tracePt t="28089" x="4057650" y="4572000"/>
          <p14:tracePt t="28106" x="4038600" y="4578350"/>
          <p14:tracePt t="28122" x="4000500" y="4603750"/>
          <p14:tracePt t="28139" x="3930650" y="4648200"/>
          <p14:tracePt t="28156" x="3835400" y="4699000"/>
          <p14:tracePt t="28172" x="3714750" y="4762500"/>
          <p14:tracePt t="28189" x="3594100" y="4781550"/>
          <p14:tracePt t="28206" x="3581400" y="4781550"/>
          <p14:tracePt t="28222" x="3568700" y="4781550"/>
          <p14:tracePt t="29607" x="3556000" y="4768850"/>
          <p14:tracePt t="29612" x="3486150" y="4654550"/>
          <p14:tracePt t="29624" x="3289300" y="4387850"/>
          <p14:tracePt t="29639" x="2895600" y="4013200"/>
          <p14:tracePt t="29656" x="2241550" y="3644900"/>
          <p14:tracePt t="29672" x="1562100" y="3346450"/>
          <p14:tracePt t="29689" x="946150" y="3181350"/>
          <p14:tracePt t="29706" x="431800" y="3117850"/>
          <p14:tracePt t="29723" x="177800" y="3105150"/>
          <p14:tracePt t="29739" x="44450" y="3105150"/>
          <p14:tracePt t="29756" x="38100" y="3105150"/>
          <p14:tracePt t="29773" x="57150" y="3124200"/>
          <p14:tracePt t="29789" x="127000" y="3194050"/>
          <p14:tracePt t="29806" x="203200" y="3308350"/>
          <p14:tracePt t="29823" x="266700" y="3435350"/>
          <p14:tracePt t="29839" x="381000" y="3575050"/>
          <p14:tracePt t="30010" x="387350" y="3575050"/>
          <p14:tracePt t="30017" x="400050" y="3549650"/>
          <p14:tracePt t="30025" x="406400" y="3517900"/>
          <p14:tracePt t="30039" x="412750" y="3498850"/>
          <p14:tracePt t="30056" x="412750" y="3473450"/>
          <p14:tracePt t="30089" x="374650" y="3435350"/>
          <p14:tracePt t="30105" x="342900" y="3403600"/>
          <p14:tracePt t="30122" x="330200" y="3384550"/>
          <p14:tracePt t="30141" x="330200" y="3359150"/>
          <p14:tracePt t="30156" x="323850" y="3321050"/>
          <p14:tracePt t="30175" x="323850" y="3282950"/>
          <p14:tracePt t="30189" x="330200" y="3263900"/>
          <p14:tracePt t="30205" x="336550" y="3251200"/>
          <p14:tracePt t="30223" x="336550" y="3244850"/>
          <p14:tracePt t="30239" x="342900" y="3232150"/>
          <p14:tracePt t="30242" x="342900" y="3225800"/>
          <p14:tracePt t="30272" x="342900" y="3219450"/>
          <p14:tracePt t="30289" x="342900" y="3213100"/>
          <p14:tracePt t="30322" x="342900" y="3206750"/>
          <p14:tracePt t="30339" x="349250" y="3200400"/>
          <p14:tracePt t="30374" x="355600" y="3194050"/>
          <p14:tracePt t="30390" x="355600" y="3181350"/>
          <p14:tracePt t="30408" x="361950" y="3168650"/>
          <p14:tracePt t="30422" x="368300" y="3149600"/>
          <p14:tracePt t="30439" x="374650" y="3136900"/>
          <p14:tracePt t="30455" x="387350" y="3130550"/>
          <p14:tracePt t="30472" x="393700" y="3117850"/>
          <p14:tracePt t="30506" x="393700" y="3105150"/>
          <p14:tracePt t="30710" x="393700" y="3098800"/>
          <p14:tracePt t="30734" x="393700" y="3086100"/>
          <p14:tracePt t="30740" x="400050" y="3048000"/>
          <p14:tracePt t="30756" x="419100" y="2978150"/>
          <p14:tracePt t="30772" x="488950" y="2851150"/>
          <p14:tracePt t="30789" x="641350" y="2654300"/>
          <p14:tracePt t="30806" x="723900" y="2559050"/>
          <p14:tracePt t="30822" x="800100" y="2463800"/>
          <p14:tracePt t="30841" x="844550" y="2413000"/>
          <p14:tracePt t="30855" x="876300" y="2374900"/>
          <p14:tracePt t="30872" x="895350" y="2362200"/>
          <p14:tracePt t="30889" x="908050" y="2349500"/>
          <p14:tracePt t="30923" x="914400" y="2349500"/>
          <p14:tracePt t="30973" x="920750" y="2349500"/>
          <p14:tracePt t="31006" x="920750" y="2343150"/>
          <p14:tracePt t="31022" x="927100" y="2343150"/>
          <p14:tracePt t="31039" x="933450" y="2336800"/>
          <p14:tracePt t="31095" x="939800" y="2336800"/>
          <p14:tracePt t="31120" x="946150" y="2336800"/>
          <p14:tracePt t="31685" x="952500" y="2324100"/>
          <p14:tracePt t="31690" x="977900" y="2305050"/>
          <p14:tracePt t="31706" x="1003300" y="2286000"/>
          <p14:tracePt t="31723" x="1123950" y="2190750"/>
          <p14:tracePt t="31739" x="1149350" y="2178050"/>
          <p14:tracePt t="31756" x="1200150" y="2146300"/>
          <p14:tracePt t="31772" x="1219200" y="2133600"/>
          <p14:tracePt t="31806" x="1219200" y="2127250"/>
          <p14:tracePt t="31885" x="1212850" y="2127250"/>
          <p14:tracePt t="31892" x="1206500" y="2127250"/>
          <p14:tracePt t="31975" x="1206500" y="2133600"/>
          <p14:tracePt t="31981" x="1206500" y="2146300"/>
          <p14:tracePt t="31989" x="1257300" y="2178050"/>
          <p14:tracePt t="32006" x="1536700" y="2336800"/>
          <p14:tracePt t="32022" x="1778000" y="2451100"/>
          <p14:tracePt t="32039" x="2032000" y="2533650"/>
          <p14:tracePt t="32055" x="2241550" y="2571750"/>
          <p14:tracePt t="32073" x="2368550" y="2584450"/>
          <p14:tracePt t="32232" x="2368550" y="2578100"/>
          <p14:tracePt t="32242" x="2368550" y="2552700"/>
          <p14:tracePt t="32257" x="2368550" y="2527300"/>
          <p14:tracePt t="32273" x="2355850" y="2514600"/>
          <p14:tracePt t="32290" x="2343150" y="2495550"/>
          <p14:tracePt t="32306" x="2343150" y="2489200"/>
          <p14:tracePt t="32323" x="2349500" y="2495550"/>
          <p14:tracePt t="32340" x="2381250" y="2559050"/>
          <p14:tracePt t="32357" x="2419350" y="2616200"/>
          <p14:tracePt t="32373" x="2482850" y="2755900"/>
          <p14:tracePt t="32391" x="2527300" y="2863850"/>
          <p14:tracePt t="32406" x="2565400" y="3009900"/>
          <p14:tracePt t="32423" x="2571750" y="3079750"/>
          <p14:tracePt t="32442" x="2571750" y="3136900"/>
          <p14:tracePt t="32457" x="2546350" y="3181350"/>
          <p14:tracePt t="32474" x="2508250" y="3225800"/>
          <p14:tracePt t="32492" x="2482850" y="3238500"/>
          <p14:tracePt t="32509" x="2457450" y="3232150"/>
          <p14:tracePt t="32524" x="2413000" y="3200400"/>
          <p14:tracePt t="32540" x="2349500" y="3136900"/>
          <p14:tracePt t="32743" x="2349500" y="3130550"/>
          <p14:tracePt t="32752" x="2349500" y="3124200"/>
          <p14:tracePt t="32761" x="2349500" y="3111500"/>
          <p14:tracePt t="32774" x="2343150" y="3092450"/>
          <p14:tracePt t="32791" x="2305050" y="3079750"/>
          <p14:tracePt t="32808" x="2228850" y="3073400"/>
          <p14:tracePt t="32824" x="2133600" y="3168650"/>
          <p14:tracePt t="32840" x="2006600" y="3321050"/>
          <p14:tracePt t="32857" x="1873250" y="3505200"/>
          <p14:tracePt t="32873" x="1733550" y="3663950"/>
          <p14:tracePt t="32877" x="1676400" y="3702050"/>
          <p14:tracePt t="32890" x="1612900" y="3740150"/>
          <p14:tracePt t="32907" x="1517650" y="3746500"/>
          <p14:tracePt t="32924" x="1384300" y="3746500"/>
          <p14:tracePt t="32940" x="1377950" y="3746500"/>
          <p14:tracePt t="33164" x="1365250" y="3752850"/>
          <p14:tracePt t="33178" x="1276350" y="3911600"/>
          <p14:tracePt t="33193" x="1225550" y="4140200"/>
          <p14:tracePt t="33200" x="1193800" y="4241800"/>
          <p14:tracePt t="33210" x="1174750" y="4387850"/>
          <p14:tracePt t="33224" x="1162050" y="4559300"/>
          <p14:tracePt t="33240" x="1162050" y="4635500"/>
          <p14:tracePt t="33257" x="1162050" y="4692650"/>
          <p14:tracePt t="33274" x="1162050" y="4737100"/>
          <p14:tracePt t="33291" x="1168400" y="4749800"/>
          <p14:tracePt t="33407" x="1174750" y="4730750"/>
          <p14:tracePt t="33414" x="1187450" y="4699000"/>
          <p14:tracePt t="33439" x="1250950" y="4552950"/>
          <p14:tracePt t="33455" x="1301750" y="4470400"/>
          <p14:tracePt t="33472" x="1339850" y="4419600"/>
          <p14:tracePt t="33489" x="1358900" y="4400550"/>
          <p14:tracePt t="33506" x="1358900" y="4387850"/>
          <p14:tracePt t="33522" x="1365250" y="4381500"/>
          <p14:tracePt t="33634" x="1377950" y="4394200"/>
          <p14:tracePt t="33641" x="1377950" y="4400550"/>
          <p14:tracePt t="33649" x="1384300" y="4400550"/>
          <p14:tracePt t="33658" x="1390650" y="4406900"/>
          <p14:tracePt t="33673" x="1390650" y="4413250"/>
          <p14:tracePt t="33745" x="1390650" y="4406900"/>
          <p14:tracePt t="33753" x="1390650" y="4387850"/>
          <p14:tracePt t="33761" x="1390650" y="4368800"/>
          <p14:tracePt t="33772" x="1384300" y="4362450"/>
          <p14:tracePt t="33790" x="1377950" y="4343400"/>
          <p14:tracePt t="33806" x="1371600" y="4337050"/>
          <p14:tracePt t="33922" x="1365250" y="4337050"/>
          <p14:tracePt t="33937" x="1358900" y="4337050"/>
          <p14:tracePt t="33950" x="1352550" y="4381500"/>
          <p14:tracePt t="33958" x="1352550" y="4400550"/>
          <p14:tracePt t="33974" x="1352550" y="4464050"/>
          <p14:tracePt t="33990" x="1352550" y="4489450"/>
          <p14:tracePt t="34007" x="1352550" y="4502150"/>
          <p14:tracePt t="34023" x="1352550" y="4508500"/>
          <p14:tracePt t="34040" x="1352550" y="4514850"/>
          <p14:tracePt t="34243" x="1339850" y="4521200"/>
          <p14:tracePt t="34260" x="1327150" y="4527550"/>
          <p14:tracePt t="34272" x="1320800" y="4533900"/>
          <p14:tracePt t="34289" x="1314450" y="4540250"/>
          <p14:tracePt t="34306" x="1301750" y="4546600"/>
          <p14:tracePt t="34322" x="1289050" y="4552950"/>
          <p14:tracePt t="34339" x="1289050" y="4559300"/>
          <p14:tracePt t="34355" x="1276350" y="4559300"/>
          <p14:tracePt t="34373" x="1270000" y="4559300"/>
          <p14:tracePt t="34389" x="1231900" y="4559300"/>
          <p14:tracePt t="34405" x="1143000" y="4514850"/>
          <p14:tracePt t="34422" x="1035050" y="4457700"/>
          <p14:tracePt t="34439" x="908050" y="4394200"/>
          <p14:tracePt t="34456" x="774700" y="4311650"/>
          <p14:tracePt t="34472" x="736600" y="4267200"/>
          <p14:tracePt t="34489" x="723900" y="4235450"/>
          <p14:tracePt t="34506" x="723900" y="4210050"/>
          <p14:tracePt t="34522" x="723900" y="4191000"/>
          <p14:tracePt t="34539" x="723900" y="4178300"/>
          <p14:tracePt t="34555" x="723900" y="4165600"/>
          <p14:tracePt t="34589" x="723900" y="4159250"/>
          <p14:tracePt t="34744" x="723900" y="4146550"/>
          <p14:tracePt t="34755" x="679450" y="4095750"/>
          <p14:tracePt t="34772" x="596900" y="4019550"/>
          <p14:tracePt t="34774" x="546100" y="3975100"/>
          <p14:tracePt t="34789" x="488950" y="3924300"/>
          <p14:tracePt t="34806" x="387350" y="3829050"/>
          <p14:tracePt t="34823" x="298450" y="3727450"/>
          <p14:tracePt t="34839" x="292100" y="3721100"/>
          <p14:tracePt t="34855" x="292100" y="3714750"/>
          <p14:tracePt t="34938" x="292100" y="3752850"/>
          <p14:tracePt t="34944" x="292100" y="3797300"/>
          <p14:tracePt t="34955" x="298450" y="3860800"/>
          <p14:tracePt t="34974" x="311150" y="4000500"/>
          <p14:tracePt t="34992" x="330200" y="4146550"/>
          <p14:tracePt t="34994" x="336550" y="4210050"/>
          <p14:tracePt t="35005" x="342900" y="4254500"/>
          <p14:tracePt t="35025" x="374650" y="4356100"/>
          <p14:tracePt t="35039" x="381000" y="4368800"/>
          <p14:tracePt t="35043" x="393700" y="4368800"/>
          <p14:tracePt t="35089" x="438150" y="4349750"/>
          <p14:tracePt t="35106" x="476250" y="4311650"/>
          <p14:tracePt t="35122" x="552450" y="4260850"/>
          <p14:tracePt t="35139" x="635000" y="4203700"/>
          <p14:tracePt t="35156" x="717550" y="4140200"/>
          <p14:tracePt t="35173" x="755650" y="4114800"/>
          <p14:tracePt t="35189" x="774700" y="4114800"/>
          <p14:tracePt t="35206" x="800100" y="4114800"/>
          <p14:tracePt t="35222" x="819150" y="4121150"/>
          <p14:tracePt t="35239" x="838200" y="4146550"/>
          <p14:tracePt t="35255" x="869950" y="4165600"/>
          <p14:tracePt t="35272" x="895350" y="4184650"/>
          <p14:tracePt t="35289" x="920750" y="4197350"/>
          <p14:tracePt t="35306" x="939800" y="4197350"/>
          <p14:tracePt t="35322" x="958850" y="4197350"/>
          <p14:tracePt t="35356" x="971550" y="4191000"/>
          <p14:tracePt t="35372" x="984250" y="4083050"/>
          <p14:tracePt t="35390" x="984250" y="3911600"/>
          <p14:tracePt t="35406" x="958850" y="3771900"/>
          <p14:tracePt t="35422" x="889000" y="3683000"/>
          <p14:tracePt t="35439" x="793750" y="3594100"/>
          <p14:tracePt t="35455" x="736600" y="3562350"/>
          <p14:tracePt t="35472" x="673100" y="3536950"/>
          <p14:tracePt t="35489" x="666750" y="3530600"/>
          <p14:tracePt t="35539" x="660400" y="3530600"/>
          <p14:tracePt t="35555" x="641350" y="3536950"/>
          <p14:tracePt t="35574" x="577850" y="3625850"/>
          <p14:tracePt t="35589" x="533400" y="3714750"/>
          <p14:tracePt t="35606" x="476250" y="3854450"/>
          <p14:tracePt t="35624" x="419100" y="3994150"/>
          <p14:tracePt t="35639" x="387350" y="4127500"/>
          <p14:tracePt t="35656" x="374650" y="4318000"/>
          <p14:tracePt t="35672" x="419100" y="4483100"/>
          <p14:tracePt t="35689" x="546100" y="4667250"/>
          <p14:tracePt t="35705" x="711200" y="4819650"/>
          <p14:tracePt t="35722" x="812800" y="4883150"/>
          <p14:tracePt t="35739" x="889000" y="4914900"/>
          <p14:tracePt t="35755" x="920750" y="4914900"/>
          <p14:tracePt t="35772" x="965200" y="4889500"/>
          <p14:tracePt t="35789" x="984250" y="4851400"/>
          <p14:tracePt t="35805" x="984250" y="4800600"/>
          <p14:tracePt t="35823" x="984250" y="4737100"/>
          <p14:tracePt t="35839" x="958850" y="4603750"/>
          <p14:tracePt t="35856" x="920750" y="4495800"/>
          <p14:tracePt t="35875" x="901700" y="4432300"/>
          <p14:tracePt t="35889" x="889000" y="4381500"/>
          <p14:tracePt t="35906" x="876300" y="4337050"/>
          <p14:tracePt t="35922" x="863600" y="4298950"/>
          <p14:tracePt t="35939" x="850900" y="4254500"/>
          <p14:tracePt t="35955" x="819150" y="4203700"/>
          <p14:tracePt t="35972" x="793750" y="4171950"/>
          <p14:tracePt t="35989" x="774700" y="4152900"/>
          <p14:tracePt t="36006" x="749300" y="4140200"/>
          <p14:tracePt t="36023" x="730250" y="4133850"/>
          <p14:tracePt t="36039" x="711200" y="4133850"/>
          <p14:tracePt t="36056" x="692150" y="4133850"/>
          <p14:tracePt t="36072" x="685800" y="4133850"/>
          <p14:tracePt t="36089" x="666750" y="4152900"/>
          <p14:tracePt t="36106" x="615950" y="4241800"/>
          <p14:tracePt t="36123" x="565150" y="4349750"/>
          <p14:tracePt t="36139" x="539750" y="4489450"/>
          <p14:tracePt t="36156" x="539750" y="4629150"/>
          <p14:tracePt t="36172" x="546100" y="4724400"/>
          <p14:tracePt t="36189" x="590550" y="4794250"/>
          <p14:tracePt t="36205" x="647700" y="4832350"/>
          <p14:tracePt t="36222" x="736600" y="4845050"/>
          <p14:tracePt t="36239" x="819150" y="4845050"/>
          <p14:tracePt t="36255" x="882650" y="4832350"/>
          <p14:tracePt t="36273" x="939800" y="4787900"/>
          <p14:tracePt t="36289" x="971550" y="4737100"/>
          <p14:tracePt t="36307" x="977900" y="4673600"/>
          <p14:tracePt t="36324" x="984250" y="4552950"/>
          <p14:tracePt t="36339" x="965200" y="4425950"/>
          <p14:tracePt t="36356" x="869950" y="4260850"/>
          <p14:tracePt t="36372" x="768350" y="4171950"/>
          <p14:tracePt t="36389" x="704850" y="4140200"/>
          <p14:tracePt t="36407" x="679450" y="4133850"/>
          <p14:tracePt t="36456" x="692150" y="4159250"/>
          <p14:tracePt t="36472" x="704850" y="4210050"/>
          <p14:tracePt t="36489" x="711200" y="4260850"/>
          <p14:tracePt t="36491" x="711200" y="4273550"/>
          <p14:tracePt t="36507" x="717550" y="4362450"/>
          <p14:tracePt t="36702" x="749300" y="4356100"/>
          <p14:tracePt t="36708" x="768350" y="4349750"/>
          <p14:tracePt t="36716" x="787400" y="4349750"/>
          <p14:tracePt t="36739" x="812800" y="4349750"/>
          <p14:tracePt t="36756" x="863600" y="4349750"/>
          <p14:tracePt t="36772" x="889000" y="4381500"/>
          <p14:tracePt t="36789" x="933450" y="4438650"/>
          <p14:tracePt t="36806" x="946150" y="4470400"/>
          <p14:tracePt t="36822" x="952500" y="4514850"/>
          <p14:tracePt t="36839" x="958850" y="4565650"/>
          <p14:tracePt t="36856" x="958850" y="4597400"/>
          <p14:tracePt t="36872" x="958850" y="4616450"/>
          <p14:tracePt t="36890" x="952500" y="4616450"/>
          <p14:tracePt t="36923" x="946150" y="4616450"/>
          <p14:tracePt t="36956" x="927100" y="4591050"/>
          <p14:tracePt t="36972" x="901700" y="4546600"/>
          <p14:tracePt t="36989" x="863600" y="4508500"/>
          <p14:tracePt t="37006" x="831850" y="4483100"/>
          <p14:tracePt t="37022" x="800100" y="4464050"/>
          <p14:tracePt t="37039" x="774700" y="4457700"/>
          <p14:tracePt t="37055" x="762000" y="4451350"/>
          <p14:tracePt t="37074" x="762000" y="4445000"/>
          <p14:tracePt t="37091" x="755650" y="4445000"/>
          <p14:tracePt t="37139" x="749300" y="4445000"/>
          <p14:tracePt t="37156" x="749300" y="4464050"/>
          <p14:tracePt t="37191" x="762000" y="4495800"/>
          <p14:tracePt t="37206" x="781050" y="4521200"/>
          <p14:tracePt t="37223" x="825500" y="4540250"/>
          <p14:tracePt t="37240" x="857250" y="4559300"/>
          <p14:tracePt t="37256" x="869950" y="4565650"/>
          <p14:tracePt t="37315" x="869950" y="4572000"/>
          <p14:tracePt t="37329" x="857250" y="4578350"/>
          <p14:tracePt t="37342" x="831850" y="4597400"/>
          <p14:tracePt t="37357" x="793750" y="4610100"/>
          <p14:tracePt t="37374" x="736600" y="4622800"/>
          <p14:tracePt t="37490" x="749300" y="4629150"/>
          <p14:tracePt t="37497" x="762000" y="4635500"/>
          <p14:tracePt t="37507" x="787400" y="4648200"/>
          <p14:tracePt t="37525" x="819150" y="4648200"/>
          <p14:tracePt t="37542" x="831850" y="4648200"/>
          <p14:tracePt t="37589" x="825500" y="4654550"/>
          <p14:tracePt t="37606" x="806450" y="4660900"/>
          <p14:tracePt t="37623" x="749300" y="4679950"/>
          <p14:tracePt t="37640" x="730250" y="4686300"/>
          <p14:tracePt t="37656" x="723900" y="4692650"/>
          <p14:tracePt t="37673" x="723900" y="4699000"/>
          <p14:tracePt t="37724" x="698500" y="4705350"/>
          <p14:tracePt t="37740" x="698500" y="4711700"/>
          <p14:tracePt t="37934" x="698500" y="4705350"/>
          <p14:tracePt t="37959" x="704850" y="4705350"/>
          <p14:tracePt t="37965" x="711200" y="4711700"/>
          <p14:tracePt t="37976" x="717550" y="4718050"/>
          <p14:tracePt t="37989" x="730250" y="4705350"/>
          <p14:tracePt t="38148" x="730250" y="4711700"/>
          <p14:tracePt t="38183" x="730250" y="4718050"/>
          <p14:tracePt t="38544" x="730250" y="4705350"/>
          <p14:tracePt t="38552" x="749300" y="4641850"/>
          <p14:tracePt t="38560" x="768350" y="4597400"/>
          <p14:tracePt t="38572" x="800100" y="4552950"/>
          <p14:tracePt t="38589" x="831850" y="4521200"/>
          <p14:tracePt t="38606" x="838200" y="4521200"/>
          <p14:tracePt t="38622" x="844550" y="4527550"/>
          <p14:tracePt t="38639" x="844550" y="4552950"/>
          <p14:tracePt t="38657" x="825500" y="4635500"/>
          <p14:tracePt t="38810" x="838200" y="4629150"/>
          <p14:tracePt t="38816" x="882650" y="4572000"/>
          <p14:tracePt t="38826" x="939800" y="4502150"/>
          <p14:tracePt t="38839" x="996950" y="4457700"/>
          <p14:tracePt t="38855" x="1092200" y="4356100"/>
          <p14:tracePt t="38872" x="1130300" y="4311650"/>
          <p14:tracePt t="38889" x="1136650" y="4292600"/>
          <p14:tracePt t="38905" x="1143000" y="4267200"/>
          <p14:tracePt t="38907" x="1143000" y="4260850"/>
          <p14:tracePt t="38924" x="1162050" y="4222750"/>
          <p14:tracePt t="38939" x="1187450" y="4171950"/>
          <p14:tracePt t="38956" x="1244600" y="4102100"/>
          <p14:tracePt t="38972" x="1314450" y="4019550"/>
          <p14:tracePt t="38989" x="1397000" y="3930650"/>
          <p14:tracePt t="39005" x="1473200" y="3848100"/>
          <p14:tracePt t="39022" x="1562100" y="3746500"/>
          <p14:tracePt t="39039" x="1606550" y="3644900"/>
          <p14:tracePt t="39055" x="1625600" y="3568700"/>
          <p14:tracePt t="39072" x="1625600" y="3486150"/>
          <p14:tracePt t="39089" x="1625600" y="3422650"/>
          <p14:tracePt t="39105" x="1625600" y="3333750"/>
          <p14:tracePt t="39122" x="1625600" y="3206750"/>
          <p14:tracePt t="39139" x="1625600" y="3054350"/>
          <p14:tracePt t="39155" x="1638300" y="2819400"/>
          <p14:tracePt t="39157" x="1651000" y="2724150"/>
          <p14:tracePt t="39172" x="1670050" y="2654300"/>
          <p14:tracePt t="39189" x="1676400" y="2527300"/>
          <p14:tracePt t="39206" x="1676400" y="2482850"/>
          <p14:tracePt t="39222" x="1676400" y="2444750"/>
          <p14:tracePt t="39239" x="1670050" y="2425700"/>
          <p14:tracePt t="39257" x="1670050" y="2413000"/>
          <p14:tracePt t="39274" x="1663700" y="2406650"/>
          <p14:tracePt t="39289" x="1663700" y="2400300"/>
          <p14:tracePt t="39305" x="1663700" y="2393950"/>
          <p14:tracePt t="39322" x="1644650" y="2374900"/>
          <p14:tracePt t="39339" x="1619250" y="2355850"/>
          <p14:tracePt t="39356" x="1568450" y="2330450"/>
          <p14:tracePt t="39357" x="1549400" y="2324100"/>
          <p14:tracePt t="39372" x="1511300" y="2317750"/>
          <p14:tracePt t="39389" x="1390650" y="2292350"/>
          <p14:tracePt t="39406" x="1327150" y="2266950"/>
          <p14:tracePt t="39422" x="1289050" y="2254250"/>
          <p14:tracePt t="39439" x="1276350" y="2235200"/>
          <p14:tracePt t="39457" x="1276350" y="2228850"/>
          <p14:tracePt t="39472" x="1276350" y="2216150"/>
          <p14:tracePt t="39489" x="1270000" y="2216150"/>
          <p14:tracePt t="39505" x="1263650" y="2222500"/>
          <p14:tracePt t="39522" x="1257300" y="2266950"/>
          <p14:tracePt t="39539" x="1257300" y="2368550"/>
          <p14:tracePt t="39555" x="1257300" y="2457450"/>
          <p14:tracePt t="39572" x="1276350" y="2552700"/>
          <p14:tracePt t="39589" x="1301750" y="2616200"/>
          <p14:tracePt t="39606" x="1320800" y="2717800"/>
          <p14:tracePt t="39607" x="1327150" y="2755900"/>
          <p14:tracePt t="39622" x="1333500" y="2800350"/>
          <p14:tracePt t="39639" x="1365250" y="2971800"/>
          <p14:tracePt t="39655" x="1390650" y="3073400"/>
          <p14:tracePt t="39672" x="1409700" y="3181350"/>
          <p14:tracePt t="39689" x="1416050" y="3219450"/>
          <p14:tracePt t="39706" x="1416050" y="3238500"/>
          <p14:tracePt t="39722" x="1416050" y="3257550"/>
          <p14:tracePt t="39739" x="1416050" y="3276600"/>
          <p14:tracePt t="39756" x="1416050" y="3314700"/>
          <p14:tracePt t="39772" x="1416050" y="3365500"/>
          <p14:tracePt t="39789" x="1416050" y="3460750"/>
          <p14:tracePt t="39806" x="1397000" y="3613150"/>
          <p14:tracePt t="39822" x="1384300" y="3759200"/>
          <p14:tracePt t="39839" x="1365250" y="3962400"/>
          <p14:tracePt t="39842" x="1358900" y="4083050"/>
          <p14:tracePt t="39856" x="1358900" y="4197350"/>
          <p14:tracePt t="39872" x="1358900" y="4400550"/>
          <p14:tracePt t="39889" x="1365250" y="4533900"/>
          <p14:tracePt t="39906" x="1371600" y="4546600"/>
          <p14:tracePt t="39963" x="1371600" y="4540250"/>
          <p14:tracePt t="39972" x="1377950" y="4514850"/>
          <p14:tracePt t="39989" x="1377950" y="4451350"/>
          <p14:tracePt t="40006" x="1384300" y="4394200"/>
          <p14:tracePt t="40022" x="1390650" y="4330700"/>
          <p14:tracePt t="40039" x="1390650" y="4279900"/>
          <p14:tracePt t="40055" x="1390650" y="4273550"/>
          <p14:tracePt t="40072" x="1390650" y="4267200"/>
          <p14:tracePt t="40155" x="1384300" y="4267200"/>
          <p14:tracePt t="40171" x="1384300" y="4279900"/>
          <p14:tracePt t="40178" x="1377950" y="4298950"/>
          <p14:tracePt t="40189" x="1377950" y="4324350"/>
          <p14:tracePt t="40206" x="1377950" y="4394200"/>
          <p14:tracePt t="40222" x="1377950" y="4464050"/>
          <p14:tracePt t="40239" x="1384300" y="4521200"/>
          <p14:tracePt t="40256" x="1403350" y="4584700"/>
          <p14:tracePt t="40273" x="1422400" y="4667250"/>
          <p14:tracePt t="40289" x="1428750" y="4749800"/>
          <p14:tracePt t="40291" x="1435100" y="4775200"/>
          <p14:tracePt t="40306" x="1435100" y="4787900"/>
          <p14:tracePt t="40322" x="1435100" y="4806950"/>
          <p14:tracePt t="40339" x="1435100" y="4813300"/>
          <p14:tracePt t="40356" x="1435100" y="4819650"/>
          <p14:tracePt t="40372" x="1428750" y="4819650"/>
          <p14:tracePt t="40406" x="1428750" y="4806950"/>
          <p14:tracePt t="40422" x="1409700" y="4756150"/>
          <p14:tracePt t="40440" x="1384300" y="4679950"/>
          <p14:tracePt t="40455" x="1365250" y="4622800"/>
          <p14:tracePt t="40472" x="1320800" y="4559300"/>
          <p14:tracePt t="40489" x="1282700" y="4508500"/>
          <p14:tracePt t="40506" x="1276350" y="4489450"/>
          <p14:tracePt t="40522" x="1276350" y="4483100"/>
          <p14:tracePt t="40556" x="1276350" y="4514850"/>
          <p14:tracePt t="40557" x="1276350" y="4552950"/>
          <p14:tracePt t="40573" x="1282700" y="4654550"/>
          <p14:tracePt t="40589" x="1282700" y="4984750"/>
          <p14:tracePt t="40606" x="1289050" y="5162550"/>
          <p14:tracePt t="40622" x="1308100" y="5295900"/>
          <p14:tracePt t="40639" x="1327150" y="5435600"/>
          <p14:tracePt t="40657" x="1352550" y="5524500"/>
          <p14:tracePt t="40673" x="1371600" y="5594350"/>
          <p14:tracePt t="40689" x="1384300" y="5619750"/>
          <p14:tracePt t="40727" x="1390650" y="5619750"/>
          <p14:tracePt t="40739" x="1397000" y="5619750"/>
          <p14:tracePt t="40756" x="1403350" y="5600700"/>
          <p14:tracePt t="40773" x="1422400" y="5562600"/>
          <p14:tracePt t="40789" x="1435100" y="5537200"/>
          <p14:tracePt t="40806" x="1441450" y="5524500"/>
          <p14:tracePt t="40822" x="1447800" y="5518150"/>
          <p14:tracePt t="40839" x="1454150" y="5518150"/>
          <p14:tracePt t="40856" x="1466850" y="5524500"/>
          <p14:tracePt t="40872" x="1492250" y="5562600"/>
          <p14:tracePt t="40889" x="1524000" y="5638800"/>
          <p14:tracePt t="40906" x="1562100" y="5734050"/>
          <p14:tracePt t="40922" x="1587500" y="5880100"/>
          <p14:tracePt t="40939" x="1612900" y="6051550"/>
          <p14:tracePt t="40956" x="1625600" y="6165850"/>
          <p14:tracePt t="40973" x="1644650" y="6248400"/>
          <p14:tracePt t="40989" x="1651000" y="6261100"/>
          <p14:tracePt t="41043" x="1657350" y="6216650"/>
          <p14:tracePt t="41056" x="1657350" y="6197600"/>
          <p14:tracePt t="41073" x="1670050" y="6159500"/>
          <p14:tracePt t="41089" x="1682750" y="6096000"/>
          <p14:tracePt t="41106" x="1689100" y="6070600"/>
          <p14:tracePt t="41124" x="1689100" y="6064250"/>
          <p14:tracePt t="41186" x="1689100" y="6070600"/>
          <p14:tracePt t="41194" x="1695450" y="6083300"/>
          <p14:tracePt t="41205" x="1695450" y="6102350"/>
          <p14:tracePt t="41222" x="1701800" y="6121400"/>
          <p14:tracePt t="41239" x="1701800" y="6134100"/>
          <p14:tracePt t="41242" x="1701800" y="6146800"/>
          <p14:tracePt t="41256" x="1708150" y="6146800"/>
          <p14:tracePt t="41273" x="1708150" y="6159500"/>
          <p14:tracePt t="41325" x="1714500" y="6146800"/>
          <p14:tracePt t="41339" x="1714500" y="6121400"/>
          <p14:tracePt t="41356" x="1720850" y="6108700"/>
          <p14:tracePt t="41373" x="1720850" y="6102350"/>
          <p14:tracePt t="41439" x="1714500" y="6134100"/>
          <p14:tracePt t="41456" x="1701800" y="6184900"/>
          <p14:tracePt t="41473" x="1663700" y="6273800"/>
          <p14:tracePt t="41489" x="1651000" y="6324600"/>
          <p14:tracePt t="41506" x="1651000" y="6356350"/>
          <p14:tracePt t="41523" x="1651000" y="6375400"/>
          <p14:tracePt t="41653" x="1657350" y="6356350"/>
          <p14:tracePt t="41672" x="1651000" y="6299200"/>
          <p14:tracePt t="41689" x="1619250" y="6267450"/>
          <p14:tracePt t="41706" x="1555750" y="6184900"/>
          <p14:tracePt t="41722" x="1492250" y="6070600"/>
          <p14:tracePt t="41739" x="1466850" y="6013450"/>
          <p14:tracePt t="41755" x="1435100" y="5956300"/>
          <p14:tracePt t="41772" x="1416050" y="5886450"/>
          <p14:tracePt t="41790" x="1397000" y="5822950"/>
          <p14:tracePt t="41806" x="1397000" y="5778500"/>
          <p14:tracePt t="41822" x="1390650" y="5715000"/>
          <p14:tracePt t="41839" x="1384300" y="5657850"/>
          <p14:tracePt t="41856" x="1384300" y="5613400"/>
          <p14:tracePt t="41872" x="1384300" y="5588000"/>
          <p14:tracePt t="41889" x="1384300" y="5581650"/>
          <p14:tracePt t="41905" x="1384300" y="5562600"/>
          <p14:tracePt t="41923" x="1384300" y="5530850"/>
          <p14:tracePt t="41939" x="1384300" y="5473700"/>
          <p14:tracePt t="41956" x="1384300" y="5422900"/>
          <p14:tracePt t="41972" x="1371600" y="5327650"/>
          <p14:tracePt t="41989" x="1365250" y="5245100"/>
          <p14:tracePt t="42006" x="1365250" y="5207000"/>
          <p14:tracePt t="42023" x="1358900" y="5149850"/>
          <p14:tracePt t="42039" x="1358900" y="5035550"/>
          <p14:tracePt t="42059" x="1358900" y="4946650"/>
          <p14:tracePt t="42075" x="1365250" y="4838700"/>
          <p14:tracePt t="42090" x="1377950" y="4705350"/>
          <p14:tracePt t="42107" x="1384300" y="4591050"/>
          <p14:tracePt t="42123" x="1384300" y="4552950"/>
          <p14:tracePt t="42140" x="1384300" y="4508500"/>
          <p14:tracePt t="42156" x="1384300" y="4476750"/>
          <p14:tracePt t="42173" x="1384300" y="4445000"/>
          <p14:tracePt t="42323" x="1384300" y="4438650"/>
          <p14:tracePt t="42346" x="1371600" y="4438650"/>
          <p14:tracePt t="42353" x="1365250" y="4438650"/>
          <p14:tracePt t="42361" x="1358900" y="4432300"/>
          <p14:tracePt t="42374" x="1352550" y="4432300"/>
          <p14:tracePt t="42389" x="1346200" y="4394200"/>
          <p14:tracePt t="42406" x="1333500" y="4368800"/>
          <p14:tracePt t="42422" x="1327150" y="4337050"/>
          <p14:tracePt t="42439" x="1320800" y="4324350"/>
          <p14:tracePt t="42456" x="1320800" y="4318000"/>
          <p14:tracePt t="42474" x="1320800" y="4305300"/>
          <p14:tracePt t="42489" x="1320800" y="4298950"/>
          <p14:tracePt t="42506" x="1320800" y="4292600"/>
          <p14:tracePt t="42580" x="1314450" y="4298950"/>
          <p14:tracePt t="42587" x="1308100" y="4298950"/>
          <p14:tracePt t="42603" x="1301750" y="4298950"/>
          <p14:tracePt t="42611" x="1289050" y="4305300"/>
          <p14:tracePt t="42639" x="1276350" y="4305300"/>
          <p14:tracePt t="42656" x="1270000" y="4305300"/>
          <p14:tracePt t="42673" x="1263650" y="4305300"/>
          <p14:tracePt t="42725" x="1257300" y="4305300"/>
          <p14:tracePt t="42748" x="1250950" y="4305300"/>
          <p14:tracePt t="42772" x="1250950" y="4311650"/>
          <p14:tracePt t="42789" x="1231900" y="4311650"/>
          <p14:tracePt t="42806" x="1225550" y="4318000"/>
          <p14:tracePt t="42823" x="1219200" y="4318000"/>
          <p14:tracePt t="42839" x="1219200" y="4324350"/>
          <p14:tracePt t="43176" x="1225550" y="4324350"/>
          <p14:tracePt t="43216" x="1231900" y="4324350"/>
          <p14:tracePt t="43231" x="1238250" y="4324350"/>
          <p14:tracePt t="43279" x="1244600" y="4324350"/>
          <p14:tracePt t="43312" x="1250950" y="4324350"/>
          <p14:tracePt t="43490" x="1257300" y="4324350"/>
          <p14:tracePt t="43713" x="1250950" y="4324350"/>
          <p14:tracePt t="43732" x="1244600" y="4324350"/>
          <p14:tracePt t="43912" x="1238250" y="4324350"/>
          <p14:tracePt t="43932" x="1231900" y="4324350"/>
          <p14:tracePt t="43943" x="1231900" y="4330700"/>
          <p14:tracePt t="44057" x="1238250" y="4330700"/>
          <p14:tracePt t="44079" x="1244600" y="4330700"/>
          <p14:tracePt t="44096" x="1250950" y="4330700"/>
          <p14:tracePt t="44128" x="1257300" y="4330700"/>
          <p14:tracePt t="44136" x="1263650" y="4330700"/>
          <p14:tracePt t="44144" x="1270000" y="4330700"/>
          <p14:tracePt t="44162" x="1276350" y="4330700"/>
          <p14:tracePt t="44176" x="1282700" y="4330700"/>
          <p14:tracePt t="44359" x="1289050" y="4330700"/>
          <p14:tracePt t="44401" x="1295400" y="4330700"/>
          <p14:tracePt t="44424" x="1314450" y="4330700"/>
          <p14:tracePt t="44430" x="1327150" y="4330700"/>
          <p14:tracePt t="44456" x="1358900" y="4330700"/>
          <p14:tracePt t="44505" x="1365250" y="4330700"/>
          <p14:tracePt t="44721" x="1365250" y="4337050"/>
          <p14:tracePt t="44728" x="1358900" y="4337050"/>
          <p14:tracePt t="44738" x="1352550" y="4343400"/>
          <p14:tracePt t="44756" x="1346200" y="4387850"/>
          <p14:tracePt t="44773" x="1346200" y="4432300"/>
          <p14:tracePt t="44789" x="1346200" y="4489450"/>
          <p14:tracePt t="44805" x="1346200" y="4559300"/>
          <p14:tracePt t="44822" x="1346200" y="4629150"/>
          <p14:tracePt t="44839" x="1346200" y="4724400"/>
          <p14:tracePt t="44856" x="1346200" y="4826000"/>
          <p14:tracePt t="44873" x="1346200" y="4978400"/>
          <p14:tracePt t="44889" x="1346200" y="5067300"/>
          <p14:tracePt t="44906" x="1346200" y="5099050"/>
          <p14:tracePt t="44923" x="1346200" y="5111750"/>
          <p14:tracePt t="44939" x="1346200" y="5130800"/>
          <p14:tracePt t="44956" x="1346200" y="5137150"/>
          <p14:tracePt t="45019" x="1346200" y="5143500"/>
          <p14:tracePt t="45027" x="1346200" y="5149850"/>
          <p14:tracePt t="45039" x="1346200" y="5162550"/>
          <p14:tracePt t="45055" x="1333500" y="5200650"/>
          <p14:tracePt t="45072" x="1282700" y="5257800"/>
          <p14:tracePt t="45074" x="1238250" y="5295900"/>
          <p14:tracePt t="45090" x="1212850" y="5314950"/>
          <p14:tracePt t="45106" x="1168400" y="5340350"/>
          <p14:tracePt t="45123" x="1143000" y="5353050"/>
          <p14:tracePt t="45139" x="1123950" y="5353050"/>
          <p14:tracePt t="45156" x="1104900" y="5359400"/>
          <p14:tracePt t="45228" x="1104900" y="5365750"/>
          <p14:tracePt t="45285" x="1111250" y="5365750"/>
          <p14:tracePt t="45301" x="1123950" y="5365750"/>
          <p14:tracePt t="45309" x="1130300" y="5365750"/>
          <p14:tracePt t="45322" x="1136650" y="5365750"/>
          <p14:tracePt t="45339" x="1168400" y="5365750"/>
          <p14:tracePt t="45355" x="1193800" y="5365750"/>
          <p14:tracePt t="45373" x="1244600" y="5378450"/>
          <p14:tracePt t="45389" x="1282700" y="5384800"/>
          <p14:tracePt t="45406" x="1320800" y="5384800"/>
          <p14:tracePt t="45423" x="1333500" y="5391150"/>
          <p14:tracePt t="45509" x="1327150" y="5391150"/>
          <p14:tracePt t="45527" x="1320800" y="5391150"/>
          <p14:tracePt t="45539" x="1314450" y="5391150"/>
          <p14:tracePt t="45690" x="1320800" y="5391150"/>
          <p14:tracePt t="45724" x="1327150" y="5391150"/>
          <p14:tracePt t="45731" x="1339850" y="5391150"/>
          <p14:tracePt t="45746" x="1346200" y="5391150"/>
          <p14:tracePt t="45762" x="1352550" y="5391150"/>
          <p14:tracePt t="45796" x="1358900" y="5391150"/>
          <p14:tracePt t="45811" x="1365250" y="5391150"/>
          <p14:tracePt t="45864" x="1371600" y="5391150"/>
          <p14:tracePt t="45904" x="1377950" y="5391150"/>
          <p14:tracePt t="45948" x="1377950" y="5397500"/>
          <p14:tracePt t="45955" x="1390650" y="5416550"/>
          <p14:tracePt t="45973" x="1416050" y="5473700"/>
          <p14:tracePt t="45989" x="1454150" y="5575300"/>
          <p14:tracePt t="46005" x="1492250" y="5670550"/>
          <p14:tracePt t="46025" x="1498600" y="5765800"/>
          <p14:tracePt t="46243" x="1504950" y="5765800"/>
          <p14:tracePt t="46250" x="1511300" y="5753100"/>
          <p14:tracePt t="46272" x="1543050" y="5695950"/>
          <p14:tracePt t="46292" x="1555750" y="5626100"/>
          <p14:tracePt t="46309" x="1587500" y="5518150"/>
          <p14:tracePt t="46324" x="1612900" y="5461000"/>
          <p14:tracePt t="46340" x="1657350" y="5391150"/>
          <p14:tracePt t="46357" x="1708150" y="5283200"/>
          <p14:tracePt t="46374" x="1765300" y="5080000"/>
          <p14:tracePt t="46390" x="1790700" y="4984750"/>
          <p14:tracePt t="46407" x="1803400" y="4914900"/>
          <p14:tracePt t="46424" x="1828800" y="4800600"/>
          <p14:tracePt t="46440" x="1847850" y="4673600"/>
          <p14:tracePt t="46457" x="1866900" y="4559300"/>
          <p14:tracePt t="46474" x="1879600" y="4425950"/>
          <p14:tracePt t="46491" x="1885950" y="4324350"/>
          <p14:tracePt t="46507" x="1905000" y="4229100"/>
          <p14:tracePt t="46524" x="1911350" y="4178300"/>
          <p14:tracePt t="46541" x="1911350" y="4171950"/>
          <p14:tracePt t="46681" x="1911350" y="4152900"/>
          <p14:tracePt t="46686" x="1873250" y="4095750"/>
          <p14:tracePt t="46694" x="1835150" y="4057650"/>
          <p14:tracePt t="46706" x="1822450" y="4025900"/>
          <p14:tracePt t="46723" x="1797050" y="3943350"/>
          <p14:tracePt t="46739" x="1765300" y="3778250"/>
          <p14:tracePt t="46756" x="1714500" y="3403600"/>
          <p14:tracePt t="46773" x="1676400" y="2933700"/>
          <p14:tracePt t="46789" x="1657350" y="2470150"/>
          <p14:tracePt t="46806" x="1657350" y="2336800"/>
          <p14:tracePt t="46823" x="1651000" y="2222500"/>
          <p14:tracePt t="46839" x="1638300" y="2139950"/>
          <p14:tracePt t="46856" x="1631950" y="2108200"/>
          <p14:tracePt t="46929" x="1625600" y="2101850"/>
          <p14:tracePt t="46943" x="1625600" y="2095500"/>
          <p14:tracePt t="46950" x="1619250" y="2089150"/>
          <p14:tracePt t="46960" x="1619250" y="2082800"/>
          <p14:tracePt t="46975" x="1619250" y="2076450"/>
          <p14:tracePt t="46989" x="1612900" y="2076450"/>
          <p14:tracePt t="47006" x="1612900" y="2070100"/>
          <p14:tracePt t="47022" x="1606550" y="2070100"/>
          <p14:tracePt t="47039" x="1587500" y="2089150"/>
          <p14:tracePt t="47056" x="1568450" y="2108200"/>
          <p14:tracePt t="47059" x="1555750" y="2139950"/>
          <p14:tracePt t="47072" x="1524000" y="2228850"/>
          <p14:tracePt t="47089" x="1473200" y="2451100"/>
          <p14:tracePt t="47106" x="1473200" y="2533650"/>
          <p14:tracePt t="47122" x="1473200" y="2546350"/>
          <p14:tracePt t="47210" x="1473200" y="2527300"/>
          <p14:tracePt t="47216" x="1473200" y="2508250"/>
          <p14:tracePt t="47224" x="1473200" y="2489200"/>
          <p14:tracePt t="47242" x="1473200" y="2482850"/>
          <p14:tracePt t="47255" x="1466850" y="2476500"/>
          <p14:tracePt t="47273" x="1460500" y="2463800"/>
          <p14:tracePt t="47289" x="1454150" y="2444750"/>
          <p14:tracePt t="47306" x="1447800" y="2438400"/>
          <p14:tracePt t="47322" x="1447800" y="2432050"/>
          <p14:tracePt t="47339" x="1447800" y="2425700"/>
          <p14:tracePt t="47356" x="1447800" y="2419350"/>
          <p14:tracePt t="47372" x="1435100" y="2406650"/>
          <p14:tracePt t="47389" x="1428750" y="2387600"/>
          <p14:tracePt t="47406" x="1403350" y="2374900"/>
          <p14:tracePt t="47422" x="1397000" y="2368550"/>
          <p14:tracePt t="47456" x="1377950" y="2355850"/>
          <p14:tracePt t="47472" x="1365250" y="2336800"/>
          <p14:tracePt t="47489" x="1346200" y="2317750"/>
          <p14:tracePt t="47505" x="1320800" y="2311400"/>
          <p14:tracePt t="47523" x="1314450" y="2311400"/>
          <p14:tracePt t="47555" x="1308100" y="2311400"/>
          <p14:tracePt t="47682" x="1301750" y="2311400"/>
          <p14:tracePt t="47692" x="1270000" y="2311400"/>
          <p14:tracePt t="47707" x="1250950" y="2311400"/>
          <p14:tracePt t="47724" x="1219200" y="2311400"/>
          <p14:tracePt t="47740" x="1181100" y="2311400"/>
          <p14:tracePt t="47757" x="1143000" y="2311400"/>
          <p14:tracePt t="47774" x="1117600" y="2298700"/>
          <p14:tracePt t="47790" x="1111250" y="2298700"/>
          <p14:tracePt t="47923" x="1111250" y="2292350"/>
          <p14:tracePt t="48185" x="1117600" y="2292350"/>
          <p14:tracePt t="48190" x="1123950" y="2292350"/>
          <p14:tracePt t="48223" x="1130300" y="2292350"/>
          <p14:tracePt t="48239" x="1136650" y="2292350"/>
          <p14:tracePt t="48256" x="1143000" y="2292350"/>
          <p14:tracePt t="48273" x="1149350" y="2292350"/>
          <p14:tracePt t="48289" x="1155700" y="2292350"/>
          <p14:tracePt t="48306" x="1162050" y="2298700"/>
          <p14:tracePt t="48323" x="1168400" y="2298700"/>
          <p14:tracePt t="48340" x="1174750" y="2298700"/>
          <p14:tracePt t="48356" x="1181100" y="2298700"/>
          <p14:tracePt t="48373" x="1187450" y="2298700"/>
          <p14:tracePt t="48390" x="1193800" y="2298700"/>
          <p14:tracePt t="48423" x="1200150" y="2298700"/>
          <p14:tracePt t="48440" x="1206500" y="2298700"/>
          <p14:tracePt t="48473" x="1225550" y="2298700"/>
          <p14:tracePt t="48489" x="1238250" y="2298700"/>
          <p14:tracePt t="48506" x="1250950" y="2298700"/>
          <p14:tracePt t="48523" x="1257300" y="2305050"/>
          <p14:tracePt t="48539" x="1263650" y="2305050"/>
          <p14:tracePt t="48575" x="1270000" y="2305050"/>
          <p14:tracePt t="48796" x="1276350" y="2305050"/>
          <p14:tracePt t="48812" x="1295400" y="2298700"/>
          <p14:tracePt t="48823" x="1308100" y="2298700"/>
          <p14:tracePt t="48841" x="1352550" y="2286000"/>
          <p14:tracePt t="48856" x="1384300" y="2279650"/>
          <p14:tracePt t="48873" x="1403350" y="2279650"/>
          <p14:tracePt t="48890" x="1409700" y="2279650"/>
          <p14:tracePt t="49295" x="1409700" y="2286000"/>
          <p14:tracePt t="49302" x="1416050" y="2317750"/>
          <p14:tracePt t="49310" x="1435100" y="2381250"/>
          <p14:tracePt t="49325" x="1447800" y="2451100"/>
          <p14:tracePt t="49342" x="1485900" y="2590800"/>
          <p14:tracePt t="49359" x="1536700" y="2800350"/>
          <p14:tracePt t="49364" x="1574800" y="2952750"/>
          <p14:tracePt t="49376" x="1625600" y="3136900"/>
          <p14:tracePt t="49390" x="1663700" y="3257550"/>
          <p14:tracePt t="49394" x="1701800" y="3365500"/>
          <p14:tracePt t="49406" x="1727200" y="3448050"/>
          <p14:tracePt t="49423" x="1771650" y="3587750"/>
          <p14:tracePt t="49440" x="1822450" y="3765550"/>
          <p14:tracePt t="49458" x="1828800" y="3822700"/>
          <p14:tracePt t="49473" x="1828800" y="3829050"/>
          <p14:tracePt t="49523" x="1797050" y="3746500"/>
          <p14:tracePt t="49540" x="1771650" y="3568700"/>
          <p14:tracePt t="49556" x="1733550" y="3327400"/>
          <p14:tracePt t="49562" x="1701800" y="3181350"/>
          <p14:tracePt t="49576" x="1676400" y="3060700"/>
          <p14:tracePt t="49589" x="1631950" y="2825750"/>
          <p14:tracePt t="49605" x="1606550" y="2654300"/>
          <p14:tracePt t="49622" x="1587500" y="2508250"/>
          <p14:tracePt t="49639" x="1574800" y="2393950"/>
          <p14:tracePt t="49641" x="1568450" y="2362200"/>
          <p14:tracePt t="49655" x="1568450" y="2336800"/>
          <p14:tracePt t="49672" x="1568450" y="2317750"/>
          <p14:tracePt t="49788" x="1562100" y="2317750"/>
          <p14:tracePt t="49801" x="1555750" y="2317750"/>
          <p14:tracePt t="49822" x="1536700" y="2330450"/>
          <p14:tracePt t="49839" x="1517650" y="2343150"/>
          <p14:tracePt t="49856" x="1492250" y="2355850"/>
          <p14:tracePt t="49874" x="1473200" y="2355850"/>
          <p14:tracePt t="50012" x="1473200" y="2349500"/>
          <p14:tracePt t="50206" x="1473200" y="2343150"/>
          <p14:tracePt t="50246" x="1473200" y="2336800"/>
          <p14:tracePt t="50252" x="1466850" y="2336800"/>
          <p14:tracePt t="50260" x="1454150" y="2330450"/>
          <p14:tracePt t="50272" x="1441450" y="2317750"/>
          <p14:tracePt t="50289" x="1397000" y="2305050"/>
          <p14:tracePt t="50305" x="1358900" y="2298700"/>
          <p14:tracePt t="50322" x="1314450" y="2286000"/>
          <p14:tracePt t="50339" x="1289050" y="2273300"/>
          <p14:tracePt t="50409" x="1295400" y="2273300"/>
          <p14:tracePt t="50423" x="1301750" y="2273300"/>
          <p14:tracePt t="50425" x="1308100" y="2273300"/>
          <p14:tracePt t="50431" x="1327150" y="2273300"/>
          <p14:tracePt t="50440" x="1346200" y="2273300"/>
          <p14:tracePt t="50457" x="1397000" y="2305050"/>
          <p14:tracePt t="50473" x="1422400" y="2317750"/>
          <p14:tracePt t="50490" x="1428750" y="2317750"/>
          <p14:tracePt t="51118" x="1428750" y="2305050"/>
          <p14:tracePt t="51133" x="1428750" y="2298700"/>
          <p14:tracePt t="51142" x="1428750" y="2292350"/>
          <p14:tracePt t="51157" x="1428750" y="2286000"/>
          <p14:tracePt t="51174" x="1422400" y="2273300"/>
          <p14:tracePt t="51190" x="1416050" y="2273300"/>
          <p14:tracePt t="51293" x="1409700" y="2305050"/>
          <p14:tracePt t="51299" x="1403350" y="2355850"/>
          <p14:tracePt t="51309" x="1390650" y="2451100"/>
          <p14:tracePt t="51323" x="1384300" y="2540000"/>
          <p14:tracePt t="51339" x="1365250" y="2908300"/>
          <p14:tracePt t="51357" x="1365250" y="3086100"/>
          <p14:tracePt t="51373" x="1365250" y="3213100"/>
          <p14:tracePt t="51389" x="1409700" y="3695700"/>
          <p14:tracePt t="51406" x="1428750" y="3886200"/>
          <p14:tracePt t="51423" x="1435100" y="3956050"/>
          <p14:tracePt t="51441" x="1435100" y="3968750"/>
          <p14:tracePt t="51518" x="1422400" y="3968750"/>
          <p14:tracePt t="51525" x="1422400" y="3962400"/>
          <p14:tracePt t="51539" x="1416050" y="3962400"/>
          <p14:tracePt t="51590" x="1409700" y="3981450"/>
          <p14:tracePt t="51596" x="1403350" y="4006850"/>
          <p14:tracePt t="51605" x="1397000" y="4051300"/>
          <p14:tracePt t="51622" x="1384300" y="4108450"/>
          <p14:tracePt t="51640" x="1377950" y="4165600"/>
          <p14:tracePt t="51658" x="1371600" y="4254500"/>
          <p14:tracePt t="51672" x="1365250" y="4305300"/>
          <p14:tracePt t="51728" x="1365250" y="4298950"/>
          <p14:tracePt t="51738" x="1365250" y="4292600"/>
          <p14:tracePt t="51756" x="1365250" y="4286250"/>
          <p14:tracePt t="51773" x="1365250" y="4267200"/>
          <p14:tracePt t="51789" x="1365250" y="4248150"/>
          <p14:tracePt t="51806" x="1365250" y="4235450"/>
          <p14:tracePt t="51864" x="1365250" y="4248150"/>
          <p14:tracePt t="51872" x="1365250" y="4260850"/>
          <p14:tracePt t="51889" x="1365250" y="4273550"/>
          <p14:tracePt t="51906" x="1365250" y="4286250"/>
          <p14:tracePt t="51922" x="1365250" y="4298950"/>
          <p14:tracePt t="51956" x="1371600" y="4305300"/>
          <p14:tracePt t="51989" x="1377950" y="4305300"/>
          <p14:tracePt t="52006" x="1384300" y="4305300"/>
          <p14:tracePt t="52039" x="1390650" y="4305300"/>
          <p14:tracePt t="52130" x="1390650" y="4318000"/>
          <p14:tracePt t="52137" x="1390650" y="4330700"/>
          <p14:tracePt t="52144" x="1390650" y="4337050"/>
          <p14:tracePt t="52155" x="1390650" y="4343400"/>
          <p14:tracePt t="52189" x="1397000" y="4343400"/>
          <p14:tracePt t="52283" x="1403350" y="4343400"/>
          <p14:tracePt t="52289" x="1403350" y="4337050"/>
          <p14:tracePt t="52306" x="1403350" y="4330700"/>
          <p14:tracePt t="52322" x="1403350" y="4305300"/>
          <p14:tracePt t="52339" x="1403350" y="4292600"/>
          <p14:tracePt t="52856" x="1403350" y="4298950"/>
          <p14:tracePt t="52976" x="1397000" y="4298950"/>
          <p14:tracePt t="53111" x="1397000" y="4305300"/>
          <p14:tracePt t="53540" x="1397000" y="4292600"/>
          <p14:tracePt t="53546" x="1397000" y="4279900"/>
          <p14:tracePt t="53555" x="1390650" y="4273550"/>
          <p14:tracePt t="53572" x="1371600" y="4260850"/>
          <p14:tracePt t="53590" x="1346200" y="4260850"/>
          <p14:tracePt t="53606" x="1339850" y="4260850"/>
          <p14:tracePt t="53824" x="1333500" y="4267200"/>
          <p14:tracePt t="53833" x="1320800" y="4292600"/>
          <p14:tracePt t="53840" x="1308100" y="4375150"/>
          <p14:tracePt t="53857" x="1289050" y="4508500"/>
          <p14:tracePt t="53874" x="1308100" y="4673600"/>
          <p14:tracePt t="53891" x="1333500" y="4851400"/>
          <p14:tracePt t="53907" x="1365250" y="4965700"/>
          <p14:tracePt t="53925" x="1390650" y="5143500"/>
          <p14:tracePt t="53940" x="1416050" y="5314950"/>
          <p14:tracePt t="53957" x="1428750" y="5530850"/>
          <p14:tracePt t="53974" x="1447800" y="5670550"/>
          <p14:tracePt t="53990" x="1460500" y="5835650"/>
          <p14:tracePt t="54006" x="1473200" y="5911850"/>
          <p14:tracePt t="54022" x="1473200" y="5943600"/>
          <p14:tracePt t="54039" x="1479550" y="5962650"/>
          <p14:tracePt t="54056" x="1485900" y="5969000"/>
          <p14:tracePt t="54287" x="1485900" y="5975350"/>
          <p14:tracePt t="54319" x="1492250" y="5975350"/>
          <p14:tracePt t="54327" x="1511300" y="5975350"/>
          <p14:tracePt t="54339" x="1536700" y="5969000"/>
          <p14:tracePt t="54355" x="1606550" y="5962650"/>
          <p14:tracePt t="54372" x="1676400" y="5937250"/>
          <p14:tracePt t="54389" x="1784350" y="5892800"/>
          <p14:tracePt t="54405" x="1905000" y="5829300"/>
          <p14:tracePt t="54423" x="1962150" y="5759450"/>
          <p14:tracePt t="54440" x="1968500" y="5740400"/>
          <p14:tracePt t="54456" x="1962150" y="5683250"/>
          <p14:tracePt t="54472" x="1917700" y="5651500"/>
          <p14:tracePt t="54489" x="1752600" y="5581650"/>
          <p14:tracePt t="54506" x="1657350" y="5549900"/>
          <p14:tracePt t="54522" x="1600200" y="5524500"/>
          <p14:tracePt t="54539" x="1574800" y="5499100"/>
          <p14:tracePt t="54555" x="1568450" y="5499100"/>
          <p14:tracePt t="54572" x="1568450" y="5492750"/>
          <p14:tracePt t="54589" x="1574800" y="5492750"/>
          <p14:tracePt t="54606" x="1587500" y="5492750"/>
          <p14:tracePt t="54622" x="1593850" y="5486400"/>
          <p14:tracePt t="54640" x="1600200" y="5486400"/>
          <p14:tracePt t="54655" x="1606550" y="5486400"/>
          <p14:tracePt t="54672" x="1619250" y="5486400"/>
          <p14:tracePt t="54689" x="1625600" y="5492750"/>
          <p14:tracePt t="54705" x="1631950" y="5499100"/>
          <p14:tracePt t="54722" x="1638300" y="5505450"/>
          <p14:tracePt t="54739" x="1644650" y="5499100"/>
          <p14:tracePt t="54755" x="1644650" y="5473700"/>
          <p14:tracePt t="54773" x="1631950" y="5416550"/>
          <p14:tracePt t="54789" x="1593850" y="5372100"/>
          <p14:tracePt t="54807" x="1549400" y="5340350"/>
          <p14:tracePt t="54824" x="1524000" y="5321300"/>
          <p14:tracePt t="54839" x="1517650" y="5308600"/>
          <p14:tracePt t="54856" x="1517650" y="5302250"/>
          <p14:tracePt t="54938" x="1524000" y="5308600"/>
          <p14:tracePt t="54946" x="1524000" y="5314950"/>
          <p14:tracePt t="54955" x="1530350" y="5321300"/>
          <p14:tracePt t="54972" x="1536700" y="5334000"/>
          <p14:tracePt t="54989" x="1543050" y="5346700"/>
          <p14:tracePt t="55005" x="1549400" y="5365750"/>
          <p14:tracePt t="55022" x="1549400" y="5384800"/>
          <p14:tracePt t="55039" x="1549400" y="5397500"/>
          <p14:tracePt t="55056" x="1543050" y="5403850"/>
          <p14:tracePt t="55072" x="1536700" y="5403850"/>
          <p14:tracePt t="55123" x="1536700" y="5397500"/>
          <p14:tracePt t="55141" x="1536700" y="5365750"/>
          <p14:tracePt t="55158" x="1524000" y="5327650"/>
          <p14:tracePt t="55174" x="1524000" y="5314950"/>
          <p14:tracePt t="55189" x="1524000" y="5308600"/>
          <p14:tracePt t="55239" x="1517650" y="5308600"/>
          <p14:tracePt t="55256" x="1511300" y="5321300"/>
          <p14:tracePt t="55272" x="1511300" y="5353050"/>
          <p14:tracePt t="55291" x="1504950" y="5378450"/>
          <p14:tracePt t="55308" x="1498600" y="5391150"/>
          <p14:tracePt t="55310" x="1492250" y="5397500"/>
          <p14:tracePt t="55431" x="1485900" y="5384800"/>
          <p14:tracePt t="55438" x="1479550" y="5378450"/>
          <p14:tracePt t="55456" x="1473200" y="5359400"/>
          <p14:tracePt t="55472" x="1466850" y="5359400"/>
          <p14:tracePt t="56382" x="1466850" y="5353050"/>
          <p14:tracePt t="56406" x="1466850" y="5346700"/>
          <p14:tracePt t="56429" x="1473200" y="5346700"/>
          <p14:tracePt t="56462" x="1479550" y="5346700"/>
          <p14:tracePt t="56489" x="1479550" y="5340350"/>
          <p14:tracePt t="56511" x="1479550" y="5334000"/>
          <p14:tracePt t="56549" x="1479550" y="5327650"/>
          <p14:tracePt t="56831" x="1479550" y="5334000"/>
          <p14:tracePt t="56838" x="1473200" y="5340350"/>
          <p14:tracePt t="56846" x="1473200" y="5353050"/>
          <p14:tracePt t="56858" x="1473200" y="5359400"/>
          <p14:tracePt t="56889" x="1473200" y="5372100"/>
          <p14:tracePt t="57017" x="1466850" y="5372100"/>
          <p14:tracePt t="57058" x="1460500" y="5372100"/>
          <p14:tracePt t="57090" x="1454150" y="5372100"/>
          <p14:tracePt t="59981" x="1454150" y="5441950"/>
          <p14:tracePt t="59989" x="1466850" y="5530850"/>
          <p14:tracePt t="60006" x="1466850" y="5772150"/>
          <p14:tracePt t="60022" x="1473200" y="6019800"/>
          <p14:tracePt t="60039" x="1473200" y="6134100"/>
          <p14:tracePt t="60056" x="1479550" y="6229350"/>
          <p14:tracePt t="60073" x="1479550" y="6242050"/>
          <p14:tracePt t="60090" x="1485900" y="6242050"/>
          <p14:tracePt t="60231" x="1485900" y="6261100"/>
          <p14:tracePt t="60239" x="1485900" y="6267450"/>
          <p14:tracePt t="60256" x="1473200" y="6299200"/>
          <p14:tracePt t="60272" x="1473200" y="6305550"/>
          <p14:tracePt t="60289" x="1473200" y="6311900"/>
          <p14:tracePt t="60487" x="1473200" y="6318250"/>
          <p14:tracePt t="60494" x="1473200" y="6330950"/>
          <p14:tracePt t="60505" x="1466850" y="6343650"/>
          <p14:tracePt t="60522" x="1466850" y="6375400"/>
          <p14:tracePt t="60539" x="1454150" y="6400800"/>
          <p14:tracePt t="60556" x="1447800" y="6426200"/>
          <p14:tracePt t="60572" x="1447800" y="6432550"/>
          <p14:tracePt t="60589" x="1447800" y="6438900"/>
          <p14:tracePt t="60642" x="1454150" y="6438900"/>
          <p14:tracePt t="60648" x="1454150" y="6432550"/>
          <p14:tracePt t="60658" x="1454150" y="6426200"/>
          <p14:tracePt t="60673" x="1454150" y="6419850"/>
          <p14:tracePt t="60689" x="1454150" y="6413500"/>
          <p14:tracePt t="60743" x="1454150" y="6400800"/>
          <p14:tracePt t="60749" x="1447800" y="6381750"/>
          <p14:tracePt t="60772" x="1428750" y="6362700"/>
          <p14:tracePt t="60775" x="1428750" y="6356350"/>
          <p14:tracePt t="60789" x="1422400" y="6343650"/>
          <p14:tracePt t="60807" x="1416050" y="6337300"/>
          <p14:tracePt t="60822" x="1416050" y="6330950"/>
          <p14:tracePt t="60912" x="1416050" y="6337300"/>
          <p14:tracePt t="60918" x="1428750" y="6343650"/>
          <p14:tracePt t="60926" x="1441450" y="6362700"/>
          <p14:tracePt t="60939" x="1447800" y="6375400"/>
          <p14:tracePt t="60956" x="1479550" y="6381750"/>
          <p14:tracePt t="60972" x="1511300" y="6381750"/>
          <p14:tracePt t="60989" x="1543050" y="6381750"/>
          <p14:tracePt t="61023" x="1549400" y="6381750"/>
          <p14:tracePt t="61039" x="1555750" y="6350000"/>
          <p14:tracePt t="61056" x="1555750" y="6324600"/>
          <p14:tracePt t="61072" x="1530350" y="6292850"/>
          <p14:tracePt t="61089" x="1466850" y="6261100"/>
          <p14:tracePt t="61106" x="1314450" y="6242050"/>
          <p14:tracePt t="61122" x="1206500" y="6229350"/>
          <p14:tracePt t="61139" x="1092200" y="6248400"/>
          <p14:tracePt t="61156" x="1060450" y="6280150"/>
          <p14:tracePt t="61172" x="1066800" y="6330950"/>
          <p14:tracePt t="61189" x="1117600" y="6369050"/>
          <p14:tracePt t="61206" x="1257300" y="6413500"/>
          <p14:tracePt t="61222" x="1568450" y="6419850"/>
          <p14:tracePt t="61239" x="1873250" y="6388100"/>
          <p14:tracePt t="61256" x="2235200" y="6318250"/>
          <p14:tracePt t="61272" x="2432050" y="6267450"/>
          <p14:tracePt t="61289" x="2552700" y="6216650"/>
          <p14:tracePt t="61306" x="2527300" y="6216650"/>
          <p14:tracePt t="61322" x="2425700" y="6223000"/>
          <p14:tracePt t="61568" x="2425700" y="6216650"/>
          <p14:tracePt t="61575" x="2444750" y="6197600"/>
          <p14:tracePt t="61589" x="2457450" y="6165850"/>
          <p14:tracePt t="61606" x="2476500" y="6076950"/>
          <p14:tracePt t="61622" x="2476500" y="5981700"/>
          <p14:tracePt t="61639" x="2432050" y="5784850"/>
          <p14:tracePt t="61657" x="2349500" y="5607050"/>
          <p14:tracePt t="61672" x="2235200" y="5492750"/>
          <p14:tracePt t="61707" x="2000250" y="5391150"/>
          <p14:tracePt t="61722" x="1689100" y="5245100"/>
          <p14:tracePt t="61739" x="1511300" y="5156200"/>
          <p14:tracePt t="61756" x="1365250" y="5073650"/>
          <p14:tracePt t="61773" x="1320800" y="5022850"/>
          <p14:tracePt t="61791" x="1320800" y="4959350"/>
          <p14:tracePt t="61806" x="1320800" y="4921250"/>
          <p14:tracePt t="61822" x="1327150" y="4914900"/>
          <p14:tracePt t="62901" x="1244600" y="4870450"/>
          <p14:tracePt t="62913" x="984250" y="4724400"/>
          <p14:tracePt t="62925" x="901700" y="4667250"/>
          <p14:tracePt t="62940" x="869950" y="4635500"/>
          <p14:tracePt t="63027" x="869950" y="4629150"/>
          <p14:tracePt t="63044" x="876300" y="4629150"/>
          <p14:tracePt t="63052" x="889000" y="4622800"/>
          <p14:tracePt t="63058" x="914400" y="4622800"/>
          <p14:tracePt t="63075" x="927100" y="4622800"/>
          <p14:tracePt t="63089" x="920750" y="4660900"/>
          <p14:tracePt t="63106" x="882650" y="4787900"/>
          <p14:tracePt t="63360" x="876300" y="4781550"/>
          <p14:tracePt t="63372" x="869950" y="4775200"/>
          <p14:tracePt t="63384" x="869950" y="4768850"/>
          <p14:tracePt t="63392" x="876300" y="4768850"/>
          <p14:tracePt t="63407" x="946150" y="4749800"/>
          <p14:tracePt t="63424" x="1016000" y="4787900"/>
          <p14:tracePt t="63441" x="1073150" y="4806950"/>
          <p14:tracePt t="63457" x="1143000" y="4813300"/>
          <p14:tracePt t="63462" x="1168400" y="4813300"/>
          <p14:tracePt t="63473" x="1187450" y="4813300"/>
          <p14:tracePt t="63479" x="1200150" y="4806950"/>
          <p14:tracePt t="63490" x="1206500" y="4794250"/>
          <p14:tracePt t="63507" x="1219200" y="4775200"/>
          <p14:tracePt t="63524" x="1219200" y="4762500"/>
          <p14:tracePt t="63541" x="1219200" y="4749800"/>
          <p14:tracePt t="64412" x="1225550" y="4749800"/>
          <p14:tracePt t="64420" x="1225550" y="4762500"/>
          <p14:tracePt t="64428" x="1225550" y="4800600"/>
          <p14:tracePt t="64439" x="1225550" y="4826000"/>
          <p14:tracePt t="64456" x="1206500" y="4883150"/>
          <p14:tracePt t="64473" x="1206500" y="4895850"/>
          <p14:tracePt t="64490" x="1200150" y="4895850"/>
          <p14:tracePt t="64652" x="1206500" y="4889500"/>
          <p14:tracePt t="64659" x="1238250" y="4857750"/>
          <p14:tracePt t="64673" x="1270000" y="4832350"/>
          <p14:tracePt t="64678" x="1289050" y="4813300"/>
          <p14:tracePt t="64689" x="1320800" y="4781550"/>
          <p14:tracePt t="64706" x="1346200" y="4762500"/>
          <p14:tracePt t="64723" x="1384300" y="4718050"/>
          <p14:tracePt t="64739" x="1409700" y="4667250"/>
          <p14:tracePt t="64756" x="1409700" y="4641850"/>
          <p14:tracePt t="64773" x="1416050" y="4610100"/>
          <p14:tracePt t="64790" x="1428750" y="4597400"/>
          <p14:tracePt t="64823" x="1435100" y="4597400"/>
          <p14:tracePt t="64840" x="1441450" y="4591050"/>
          <p14:tracePt t="64856" x="1441450" y="4584700"/>
          <p14:tracePt t="64872" x="1441450" y="4578350"/>
          <p14:tracePt t="64890" x="1435100" y="4572000"/>
          <p14:tracePt t="64906" x="1435100" y="4565650"/>
          <p14:tracePt t="64923" x="1435100" y="4552950"/>
          <p14:tracePt t="64939" x="1435100" y="4533900"/>
          <p14:tracePt t="64956" x="1435100" y="4502150"/>
          <p14:tracePt t="64973" x="1428750" y="4476750"/>
          <p14:tracePt t="64990" x="1416050" y="4419600"/>
          <p14:tracePt t="65023" x="1390650" y="4362450"/>
          <p14:tracePt t="65040" x="1377950" y="4330700"/>
          <p14:tracePt t="65056" x="1371600" y="4318000"/>
          <p14:tracePt t="65073" x="1365250" y="4311650"/>
          <p14:tracePt t="65090" x="1352550" y="4311650"/>
          <p14:tracePt t="65123" x="1346200" y="4311650"/>
          <p14:tracePt t="65156" x="1339850" y="4311650"/>
          <p14:tracePt t="65206" x="1333500" y="4305300"/>
          <p14:tracePt t="65224" x="1333500" y="4298950"/>
          <p14:tracePt t="65239" x="1327150" y="4292600"/>
          <p14:tracePt t="65272" x="1327150" y="4286250"/>
          <p14:tracePt t="65289" x="1320800" y="4286250"/>
          <p14:tracePt t="65308" x="1308100" y="4292600"/>
          <p14:tracePt t="65322" x="1295400" y="4292600"/>
          <p14:tracePt t="65340" x="1289050" y="4298950"/>
          <p14:tracePt t="65355" x="1282700" y="4298950"/>
          <p14:tracePt t="65372" x="1282700" y="4305300"/>
          <p14:tracePt t="65389" x="1270000" y="4311650"/>
          <p14:tracePt t="65406" x="1263650" y="4330700"/>
          <p14:tracePt t="65422" x="1244600" y="4375150"/>
          <p14:tracePt t="65439" x="1231900" y="4413250"/>
          <p14:tracePt t="65456" x="1212850" y="4489450"/>
          <p14:tracePt t="65473" x="1206500" y="4533900"/>
          <p14:tracePt t="65489" x="1187450" y="4635500"/>
          <p14:tracePt t="65505" x="1168400" y="4711700"/>
          <p14:tracePt t="65522" x="1162050" y="4756150"/>
          <p14:tracePt t="65539" x="1162050" y="4787900"/>
          <p14:tracePt t="65556" x="1162050" y="4819650"/>
          <p14:tracePt t="65572" x="1162050" y="4857750"/>
          <p14:tracePt t="65589" x="1162050" y="4889500"/>
          <p14:tracePt t="65606" x="1162050" y="4927600"/>
          <p14:tracePt t="65622" x="1162050" y="4972050"/>
          <p14:tracePt t="65639" x="1162050" y="5041900"/>
          <p14:tracePt t="65656" x="1162050" y="5099050"/>
          <p14:tracePt t="65672" x="1162050" y="5143500"/>
          <p14:tracePt t="65689" x="1162050" y="5200650"/>
          <p14:tracePt t="65705" x="1174750" y="5238750"/>
          <p14:tracePt t="65722" x="1187450" y="5270500"/>
          <p14:tracePt t="65739" x="1193800" y="5302250"/>
          <p14:tracePt t="65756" x="1206500" y="5327650"/>
          <p14:tracePt t="65772" x="1206500" y="5334000"/>
          <p14:tracePt t="65790" x="1219200" y="5340350"/>
          <p14:tracePt t="65822" x="1225550" y="5346700"/>
          <p14:tracePt t="65856" x="1231900" y="5346700"/>
          <p14:tracePt t="65889" x="1238250" y="5346700"/>
          <p14:tracePt t="65906" x="1257300" y="5340350"/>
          <p14:tracePt t="65922" x="1276350" y="5327650"/>
          <p14:tracePt t="65939" x="1308100" y="5314950"/>
          <p14:tracePt t="65956" x="1333500" y="5308600"/>
          <p14:tracePt t="65973" x="1339850" y="5308600"/>
          <p14:tracePt t="65989" x="1352550" y="5302250"/>
          <p14:tracePt t="66006" x="1365250" y="5295900"/>
          <p14:tracePt t="66022" x="1390650" y="5270500"/>
          <p14:tracePt t="66039" x="1435100" y="5238750"/>
          <p14:tracePt t="66056" x="1441450" y="5226050"/>
          <p14:tracePt t="66059" x="1454150" y="5226050"/>
          <p14:tracePt t="66072" x="1466850" y="5213350"/>
          <p14:tracePt t="66074" x="1473200" y="5200650"/>
          <p14:tracePt t="66089" x="1479550" y="5187950"/>
          <p14:tracePt t="66106" x="1485900" y="5175250"/>
          <p14:tracePt t="66122" x="1492250" y="5156200"/>
          <p14:tracePt t="66139" x="1492250" y="5124450"/>
          <p14:tracePt t="66156" x="1492250" y="5067300"/>
          <p14:tracePt t="66172" x="1492250" y="4965700"/>
          <p14:tracePt t="66189" x="1492250" y="4883150"/>
          <p14:tracePt t="66206" x="1492250" y="4787900"/>
          <p14:tracePt t="66222" x="1492250" y="4718050"/>
          <p14:tracePt t="66239" x="1492250" y="4660900"/>
          <p14:tracePt t="66256" x="1492250" y="4616450"/>
          <p14:tracePt t="66273" x="1479550" y="4540250"/>
          <p14:tracePt t="66289" x="1473200" y="4495800"/>
          <p14:tracePt t="66306" x="1460500" y="4451350"/>
          <p14:tracePt t="66322" x="1454150" y="4419600"/>
          <p14:tracePt t="66339" x="1454150" y="4394200"/>
          <p14:tracePt t="66355" x="1447800" y="4368800"/>
          <p14:tracePt t="66372" x="1441450" y="4349750"/>
          <p14:tracePt t="66389" x="1441450" y="4324350"/>
          <p14:tracePt t="66406" x="1435100" y="4298950"/>
          <p14:tracePt t="66423" x="1422400" y="4279900"/>
          <p14:tracePt t="66439" x="1416050" y="4273550"/>
          <p14:tracePt t="66456" x="1403350" y="4260850"/>
          <p14:tracePt t="66472" x="1390650" y="4260850"/>
          <p14:tracePt t="66489" x="1384300" y="4260850"/>
          <p14:tracePt t="66506" x="1371600" y="4260850"/>
          <p14:tracePt t="66523" x="1358900" y="4260850"/>
          <p14:tracePt t="66539" x="1352550" y="4260850"/>
          <p14:tracePt t="66556" x="1346200" y="4260850"/>
          <p14:tracePt t="66572" x="1333500" y="4260850"/>
          <p14:tracePt t="66590" x="1320800" y="4267200"/>
          <p14:tracePt t="66606" x="1308100" y="4267200"/>
          <p14:tracePt t="66623" x="1301750" y="4273550"/>
          <p14:tracePt t="66639" x="1289050" y="4279900"/>
          <p14:tracePt t="66656" x="1276350" y="4279900"/>
          <p14:tracePt t="66672" x="1263650" y="4292600"/>
          <p14:tracePt t="66689" x="1250950" y="4298950"/>
          <p14:tracePt t="66705" x="1225550" y="4311650"/>
          <p14:tracePt t="66722" x="1206500" y="4330700"/>
          <p14:tracePt t="66739" x="1193800" y="4337050"/>
          <p14:tracePt t="66742" x="1187450" y="4349750"/>
          <p14:tracePt t="66756" x="1174750" y="4362450"/>
          <p14:tracePt t="66773" x="1155700" y="4419600"/>
          <p14:tracePt t="66789" x="1130300" y="4508500"/>
          <p14:tracePt t="66806" x="1111250" y="4591050"/>
          <p14:tracePt t="66822" x="1092200" y="4768850"/>
          <p14:tracePt t="66839" x="1085850" y="4908550"/>
          <p14:tracePt t="66855" x="1085850" y="5149850"/>
          <p14:tracePt t="66873" x="1085850" y="5232400"/>
          <p14:tracePt t="66890" x="1111250" y="5384800"/>
          <p14:tracePt t="66907" x="1162050" y="5588000"/>
          <p14:tracePt t="66922" x="1193800" y="5702300"/>
          <p14:tracePt t="66939" x="1212850" y="5746750"/>
          <p14:tracePt t="66955" x="1219200" y="5772150"/>
          <p14:tracePt t="67027" x="1219200" y="5765800"/>
          <p14:tracePt t="67039" x="1219200" y="5759450"/>
          <p14:tracePt t="67055" x="1219200" y="5740400"/>
          <p14:tracePt t="67072" x="1225550" y="5721350"/>
          <p14:tracePt t="67074" x="1225550" y="5708650"/>
          <p14:tracePt t="67089" x="1231900" y="5689600"/>
          <p14:tracePt t="67106" x="1244600" y="5670550"/>
          <p14:tracePt t="67109" x="1250950" y="5664200"/>
          <p14:tracePt t="67122" x="1257300" y="5645150"/>
          <p14:tracePt t="67140" x="1289050" y="5600700"/>
          <p14:tracePt t="67156" x="1314450" y="5549900"/>
          <p14:tracePt t="67172" x="1346200" y="5473700"/>
          <p14:tracePt t="67189" x="1358900" y="5422900"/>
          <p14:tracePt t="67205" x="1371600" y="5378450"/>
          <p14:tracePt t="67222" x="1377950" y="5353050"/>
          <p14:tracePt t="67239" x="1377950" y="5327650"/>
          <p14:tracePt t="67256" x="1377950" y="5314950"/>
          <p14:tracePt t="67273" x="1377950" y="5308600"/>
          <p14:tracePt t="67289" x="1377950" y="5302250"/>
          <p14:tracePt t="67306" x="1377950" y="5276850"/>
          <p14:tracePt t="67322" x="1377950" y="5226050"/>
          <p14:tracePt t="67339" x="1377950" y="5162550"/>
          <p14:tracePt t="67355" x="1371600" y="5099050"/>
          <p14:tracePt t="67373" x="1371600" y="5003800"/>
          <p14:tracePt t="67389" x="1371600" y="4864100"/>
          <p14:tracePt t="67406" x="1377950" y="4730750"/>
          <p14:tracePt t="67422" x="1377950" y="4673600"/>
          <p14:tracePt t="67439" x="1377950" y="4616450"/>
          <p14:tracePt t="67456" x="1377950" y="4546600"/>
          <p14:tracePt t="67472" x="1377950" y="4502150"/>
          <p14:tracePt t="67489" x="1371600" y="4476750"/>
          <p14:tracePt t="67505" x="1365250" y="4464050"/>
          <p14:tracePt t="67522" x="1358900" y="4464050"/>
          <p14:tracePt t="67573" x="1346200" y="4464050"/>
          <p14:tracePt t="67589" x="1308100" y="4489450"/>
          <p14:tracePt t="67606" x="1295400" y="4508500"/>
          <p14:tracePt t="67623" x="1257300" y="4552950"/>
          <p14:tracePt t="67639" x="1250950" y="4565650"/>
          <p14:tracePt t="67655" x="1244600" y="4572000"/>
          <p14:tracePt t="70143" x="1238250" y="4635500"/>
          <p14:tracePt t="70150" x="1212850" y="4768850"/>
          <p14:tracePt t="70161" x="1187450" y="5022850"/>
          <p14:tracePt t="70172" x="1187450" y="5276850"/>
          <p14:tracePt t="70189" x="1187450" y="5575300"/>
          <p14:tracePt t="70205" x="1231900" y="5816600"/>
          <p14:tracePt t="70222" x="1282700" y="6019800"/>
          <p14:tracePt t="70239" x="1308100" y="6127750"/>
          <p14:tracePt t="70256" x="1314450" y="6134100"/>
          <p14:tracePt t="70272" x="1320800" y="6134100"/>
          <p14:tracePt t="70289" x="1333500" y="6134100"/>
          <p14:tracePt t="70306" x="1346200" y="6121400"/>
          <p14:tracePt t="70322" x="1365250" y="6083300"/>
          <p14:tracePt t="70339" x="1397000" y="6032500"/>
          <p14:tracePt t="70357" x="1416050" y="6007100"/>
          <p14:tracePt t="70372" x="1441450" y="5981700"/>
          <p14:tracePt t="70389" x="1511300" y="5949950"/>
          <p14:tracePt t="70405" x="1612900" y="5905500"/>
          <p14:tracePt t="70422" x="1695450" y="5848350"/>
          <p14:tracePt t="70439" x="1778000" y="5772150"/>
          <p14:tracePt t="70441" x="1797050" y="5759450"/>
          <p14:tracePt t="70455" x="1828800" y="5708650"/>
          <p14:tracePt t="70474" x="1835150" y="5670550"/>
          <p14:tracePt t="70490" x="1835150" y="5607050"/>
          <p14:tracePt t="70509" x="1835150" y="5588000"/>
          <p14:tracePt t="70526" x="1822450" y="5568950"/>
          <p14:tracePt t="70539" x="1822450" y="5556250"/>
          <p14:tracePt t="70555" x="1822450" y="5543550"/>
          <p14:tracePt t="70574" x="1822450" y="5524500"/>
          <p14:tracePt t="70589" x="1822450" y="5486400"/>
          <p14:tracePt t="70605" x="1822450" y="5454650"/>
          <p14:tracePt t="70624" x="1816100" y="5416550"/>
          <p14:tracePt t="70641" x="1784350" y="5378450"/>
          <p14:tracePt t="70655" x="1784350" y="5372100"/>
          <p14:tracePt t="70672" x="1771650" y="5365750"/>
          <p14:tracePt t="70689" x="1771650" y="5359400"/>
          <p14:tracePt t="70691" x="1765300" y="5359400"/>
          <p14:tracePt t="70705" x="1758950" y="5353050"/>
          <p14:tracePt t="70722" x="1733550" y="5340350"/>
          <p14:tracePt t="70739" x="1676400" y="5321300"/>
          <p14:tracePt t="70756" x="1619250" y="5295900"/>
          <p14:tracePt t="70774" x="1574800" y="5283200"/>
          <p14:tracePt t="70789" x="1530350" y="5264150"/>
          <p14:tracePt t="70807" x="1517650" y="5257800"/>
          <p14:tracePt t="70855" x="1511300" y="5257800"/>
          <p14:tracePt t="70872" x="1504950" y="5257800"/>
          <p14:tracePt t="70889" x="1492250" y="5257800"/>
          <p14:tracePt t="70906" x="1466850" y="5257800"/>
          <p14:tracePt t="70922" x="1460500" y="5257800"/>
          <p14:tracePt t="70939" x="1447800" y="5257800"/>
          <p14:tracePt t="70957" x="1441450" y="5257800"/>
          <p14:tracePt t="70974" x="1428750" y="5264150"/>
          <p14:tracePt t="70989" x="1403350" y="5289550"/>
          <p14:tracePt t="71006" x="1358900" y="5346700"/>
          <p14:tracePt t="71022" x="1327150" y="5397500"/>
          <p14:tracePt t="71039" x="1301750" y="5422900"/>
          <p14:tracePt t="71056" x="1276350" y="5461000"/>
          <p14:tracePt t="71073" x="1270000" y="5486400"/>
          <p14:tracePt t="71091" x="1263650" y="5511800"/>
          <p14:tracePt t="71107" x="1257300" y="5556250"/>
          <p14:tracePt t="71109" x="1257300" y="5581650"/>
          <p14:tracePt t="71122" x="1257300" y="5613400"/>
          <p14:tracePt t="71140" x="1257300" y="5664200"/>
          <p14:tracePt t="71157" x="1250950" y="5797550"/>
          <p14:tracePt t="71174" x="1244600" y="5854700"/>
          <p14:tracePt t="71189" x="1238250" y="5880100"/>
          <p14:tracePt t="71205" x="1238250" y="5949950"/>
          <p14:tracePt t="71222" x="1238250" y="6000750"/>
          <p14:tracePt t="71240" x="1238250" y="6057900"/>
          <p14:tracePt t="71257" x="1238250" y="6140450"/>
          <p14:tracePt t="71274" x="1250950" y="6197600"/>
          <p14:tracePt t="71289" x="1263650" y="6223000"/>
          <p14:tracePt t="71308" x="1270000" y="6267450"/>
          <p14:tracePt t="71324" x="1289050" y="6305550"/>
          <p14:tracePt t="71341" x="1314450" y="6337300"/>
          <p14:tracePt t="71355" x="1333500" y="6362700"/>
          <p14:tracePt t="71372" x="1365250" y="6381750"/>
          <p14:tracePt t="71389" x="1390650" y="6394450"/>
          <p14:tracePt t="71405" x="1422400" y="6394450"/>
          <p14:tracePt t="71407" x="1441450" y="6394450"/>
          <p14:tracePt t="71422" x="1460500" y="6394450"/>
          <p14:tracePt t="71439" x="1530350" y="6394450"/>
          <p14:tracePt t="71455" x="1581150" y="6394450"/>
          <p14:tracePt t="71472" x="1625600" y="6381750"/>
          <p14:tracePt t="71489" x="1676400" y="6350000"/>
          <p14:tracePt t="71507" x="1708150" y="6311900"/>
          <p14:tracePt t="71522" x="1765300" y="6229350"/>
          <p14:tracePt t="71539" x="1790700" y="6197600"/>
          <p14:tracePt t="71557" x="1828800" y="6096000"/>
          <p14:tracePt t="71559" x="1841500" y="6045200"/>
          <p14:tracePt t="71572" x="1854200" y="5988050"/>
          <p14:tracePt t="71590" x="1873250" y="5886450"/>
          <p14:tracePt t="71608" x="1873250" y="5759450"/>
          <p14:tracePt t="71622" x="1854200" y="5683250"/>
          <p14:tracePt t="71639" x="1822450" y="5594350"/>
          <p14:tracePt t="71656" x="1790700" y="5499100"/>
          <p14:tracePt t="71672" x="1752600" y="5391150"/>
          <p14:tracePt t="71689" x="1695450" y="5276850"/>
          <p14:tracePt t="71706" x="1663700" y="5226050"/>
          <p14:tracePt t="71722" x="1638300" y="5187950"/>
          <p14:tracePt t="71739" x="1606550" y="5149850"/>
          <p14:tracePt t="71756" x="1587500" y="5124450"/>
          <p14:tracePt t="71772" x="1574800" y="5111750"/>
          <p14:tracePt t="71789" x="1574800" y="5105400"/>
          <p14:tracePt t="71807" x="1568450" y="5105400"/>
          <p14:tracePt t="71822" x="1562100" y="5105400"/>
          <p14:tracePt t="71839" x="1555750" y="5105400"/>
          <p14:tracePt t="71856" x="1543050" y="5105400"/>
          <p14:tracePt t="71873" x="1530350" y="5105400"/>
          <p14:tracePt t="71889" x="1485900" y="5124450"/>
          <p14:tracePt t="71906" x="1473200" y="5137150"/>
          <p14:tracePt t="71922" x="1460500" y="5156200"/>
          <p14:tracePt t="71939" x="1428750" y="5207000"/>
          <p14:tracePt t="71955" x="1416050" y="5238750"/>
          <p14:tracePt t="71972" x="1409700" y="5264150"/>
          <p14:tracePt t="71990" x="1409700" y="5289550"/>
          <p14:tracePt t="72006" x="1409700" y="5302250"/>
          <p14:tracePt t="72022" x="1403350" y="5314950"/>
          <p14:tracePt t="72039" x="1403350" y="5321300"/>
          <p14:tracePt t="72055" x="1403350" y="5353050"/>
          <p14:tracePt t="72072" x="1397000" y="5378450"/>
          <p14:tracePt t="72075" x="1397000" y="5397500"/>
          <p14:tracePt t="72089" x="1397000" y="5403850"/>
          <p14:tracePt t="72106" x="1397000" y="5435600"/>
          <p14:tracePt t="72123" x="1397000" y="5461000"/>
          <p14:tracePt t="72139" x="1397000" y="5505450"/>
          <p14:tracePt t="72155" x="1397000" y="5556250"/>
          <p14:tracePt t="72173" x="1403350" y="5594350"/>
          <p14:tracePt t="72190" x="1403350" y="5632450"/>
          <p14:tracePt t="72206" x="1409700" y="5676900"/>
          <p14:tracePt t="72222" x="1422400" y="5727700"/>
          <p14:tracePt t="72239" x="1435100" y="5784850"/>
          <p14:tracePt t="72256" x="1441450" y="5848350"/>
          <p14:tracePt t="72272" x="1454150" y="5905500"/>
          <p14:tracePt t="72289" x="1473200" y="5981700"/>
          <p14:tracePt t="72306" x="1504950" y="6076950"/>
          <p14:tracePt t="72322" x="1524000" y="6172200"/>
          <p14:tracePt t="72339" x="1549400" y="6267450"/>
          <p14:tracePt t="72356" x="1562100" y="6343650"/>
          <p14:tracePt t="72373" x="1574800" y="6388100"/>
          <p14:tracePt t="72389" x="1581150" y="6419850"/>
          <p14:tracePt t="77607" x="1574800" y="6419850"/>
          <p14:tracePt t="77632" x="1574800" y="6426200"/>
          <p14:tracePt t="77827" x="1549400" y="6362700"/>
          <p14:tracePt t="77834" x="1498600" y="6134100"/>
          <p14:tracePt t="77843" x="1384300" y="5543550"/>
          <p14:tracePt t="77855" x="1270000" y="5016500"/>
          <p14:tracePt t="77873" x="996950" y="4025900"/>
          <p14:tracePt t="77889" x="711200" y="2863850"/>
          <p14:tracePt t="77907" x="609600" y="2120900"/>
          <p14:tracePt t="77922" x="590550" y="1816100"/>
          <p14:tracePt t="77939" x="577850" y="1543050"/>
          <p14:tracePt t="77957" x="571500" y="1390650"/>
          <p14:tracePt t="77974" x="571500" y="1320800"/>
          <p14:tracePt t="77991" x="565150" y="1308100"/>
          <p14:tracePt t="77993" x="558800" y="1308100"/>
          <p14:tracePt t="78007" x="558800" y="1301750"/>
          <p14:tracePt t="78023" x="552450" y="1301750"/>
          <p14:tracePt t="78058" x="546100" y="1301750"/>
          <p14:tracePt t="78101" x="552450" y="1333500"/>
          <p14:tracePt t="78113" x="596900" y="1441450"/>
          <p14:tracePt t="78123" x="622300" y="1517650"/>
          <p14:tracePt t="78140" x="654050" y="1644650"/>
          <p14:tracePt t="78155" x="723900" y="1841500"/>
          <p14:tracePt t="78172" x="812800" y="2076450"/>
          <p14:tracePt t="78189" x="914400" y="2286000"/>
          <p14:tracePt t="78205" x="1054100" y="2508250"/>
          <p14:tracePt t="78208" x="1104900" y="2584450"/>
          <p14:tracePt t="78222" x="1143000" y="2628900"/>
          <p14:tracePt t="78239" x="1200150" y="2667000"/>
          <p14:tracePt t="78255" x="1206500" y="2667000"/>
          <p14:tracePt t="78272" x="1212850" y="2660650"/>
          <p14:tracePt t="78289" x="1225550" y="2635250"/>
          <p14:tracePt t="78306" x="1238250" y="2508250"/>
          <p14:tracePt t="78322" x="1244600" y="2413000"/>
          <p14:tracePt t="78340" x="1263650" y="2336800"/>
          <p14:tracePt t="78414" x="1263650" y="2349500"/>
          <p14:tracePt t="78423" x="1263650" y="2374900"/>
          <p14:tracePt t="78440" x="1276350" y="2406650"/>
          <p14:tracePt t="78457" x="1282700" y="2413000"/>
          <p14:tracePt t="78473" x="1295400" y="2413000"/>
          <p14:tracePt t="78506" x="1301750" y="2413000"/>
          <p14:tracePt t="78523" x="1308100" y="2393950"/>
          <p14:tracePt t="78540" x="1314450" y="2355850"/>
          <p14:tracePt t="78556" x="1320800" y="2311400"/>
          <p14:tracePt t="78576" x="1327150" y="2266950"/>
          <p14:tracePt t="78592" x="1333500" y="2228850"/>
          <p14:tracePt t="78606" x="1333500" y="2216150"/>
          <p14:tracePt t="78625" x="1327150" y="2197100"/>
          <p14:tracePt t="78640" x="1320800" y="2184400"/>
          <p14:tracePt t="78656" x="1320800" y="2178050"/>
          <p14:tracePt t="78691" x="1314450" y="2178050"/>
          <p14:tracePt t="78719" x="1308100" y="2178050"/>
          <p14:tracePt t="78726" x="1301750" y="2178050"/>
          <p14:tracePt t="78740" x="1295400" y="2184400"/>
          <p14:tracePt t="78756" x="1282700" y="2190750"/>
          <p14:tracePt t="78773" x="1257300" y="2222500"/>
          <p14:tracePt t="78789" x="1212850" y="2279650"/>
          <p14:tracePt t="78805" x="1174750" y="2330450"/>
          <p14:tracePt t="78822" x="1149350" y="2374900"/>
          <p14:tracePt t="78839" x="1123950" y="2444750"/>
          <p14:tracePt t="78856" x="1123950" y="2489200"/>
          <p14:tracePt t="78874" x="1123950" y="2540000"/>
          <p14:tracePt t="78889" x="1123950" y="2616200"/>
          <p14:tracePt t="78907" x="1130300" y="2730500"/>
          <p14:tracePt t="78925" x="1130300" y="2762250"/>
          <p14:tracePt t="78940" x="1143000" y="2908300"/>
          <p14:tracePt t="78956" x="1168400" y="3124200"/>
          <p14:tracePt t="78973" x="1193800" y="3270250"/>
          <p14:tracePt t="78990" x="1219200" y="3409950"/>
          <p14:tracePt t="79006" x="1244600" y="3536950"/>
          <p14:tracePt t="79023" x="1282700" y="3676650"/>
          <p14:tracePt t="79040" x="1314450" y="3784600"/>
          <p14:tracePt t="79056" x="1339850" y="3841750"/>
          <p14:tracePt t="79060" x="1346200" y="3854450"/>
          <p14:tracePt t="79073" x="1358900" y="3854450"/>
          <p14:tracePt t="79092" x="1358900" y="3860800"/>
          <p14:tracePt t="79109" x="1371600" y="3860800"/>
          <p14:tracePt t="79123" x="1397000" y="3860800"/>
          <p14:tracePt t="79140" x="1422400" y="3860800"/>
          <p14:tracePt t="79157" x="1428750" y="3860800"/>
          <p14:tracePt t="79174" x="1466850" y="3860800"/>
          <p14:tracePt t="79190" x="1498600" y="3860800"/>
          <p14:tracePt t="79206" x="1536700" y="3848100"/>
          <p14:tracePt t="79223" x="1568450" y="3816350"/>
          <p14:tracePt t="79239" x="1568450" y="3810000"/>
          <p14:tracePt t="79257" x="1606550" y="3702050"/>
          <p14:tracePt t="79273" x="1619250" y="3549650"/>
          <p14:tracePt t="79290" x="1619250" y="3314700"/>
          <p14:tracePt t="79306" x="1568450" y="3136900"/>
          <p14:tracePt t="79325" x="1435100" y="2838450"/>
          <p14:tracePt t="79342" x="1377950" y="2692400"/>
          <p14:tracePt t="79359" x="1352550" y="2616200"/>
          <p14:tracePt t="79373" x="1346200" y="2590800"/>
          <p14:tracePt t="79573" x="1339850" y="2597150"/>
          <p14:tracePt t="79581" x="1339850" y="2616200"/>
          <p14:tracePt t="79589" x="1339850" y="2654300"/>
          <p14:tracePt t="79606" x="1333500" y="2711450"/>
          <p14:tracePt t="79624" x="1333500" y="2743200"/>
          <p14:tracePt t="79640" x="1333500" y="2876550"/>
          <p14:tracePt t="79657" x="1358900" y="3016250"/>
          <p14:tracePt t="79673" x="1397000" y="3155950"/>
          <p14:tracePt t="79681" x="1422400" y="3194050"/>
          <p14:tracePt t="79690" x="1460500" y="3244850"/>
          <p14:tracePt t="79706" x="1498600" y="3302000"/>
          <p14:tracePt t="79723" x="1543050" y="3321050"/>
          <p14:tracePt t="79739" x="1562100" y="3327400"/>
          <p14:tracePt t="79756" x="1568450" y="3327400"/>
          <p14:tracePt t="79775" x="1587500" y="3289300"/>
          <p14:tracePt t="79790" x="1619250" y="3194050"/>
          <p14:tracePt t="79807" x="1651000" y="3035300"/>
          <p14:tracePt t="79824" x="1670050" y="2844800"/>
          <p14:tracePt t="79840" x="1670050" y="2641600"/>
          <p14:tracePt t="79857" x="1657350" y="2584450"/>
          <p14:tracePt t="79874" x="1625600" y="2565400"/>
          <p14:tracePt t="79890" x="1593850" y="2565400"/>
          <p14:tracePt t="79907" x="1549400" y="2565400"/>
          <p14:tracePt t="79923" x="1473200" y="2616200"/>
          <p14:tracePt t="79940" x="1428750" y="2692400"/>
          <p14:tracePt t="79957" x="1428750" y="2711450"/>
          <p14:tracePt t="79974" x="1397000" y="2832100"/>
          <p14:tracePt t="79990" x="1390650" y="2901950"/>
          <p14:tracePt t="80007" x="1390650" y="2959100"/>
          <p14:tracePt t="80024" x="1416050" y="3003550"/>
          <p14:tracePt t="80040" x="1441450" y="3022600"/>
          <p14:tracePt t="80057" x="1473200" y="3028950"/>
          <p14:tracePt t="80073" x="1524000" y="3028950"/>
          <p14:tracePt t="80092" x="1574800" y="3022600"/>
          <p14:tracePt t="80106" x="1593850" y="3009900"/>
          <p14:tracePt t="80123" x="1600200" y="3009900"/>
          <p14:tracePt t="80139" x="1600200" y="3003550"/>
          <p14:tracePt t="80173" x="1593850" y="3003550"/>
          <p14:tracePt t="80189" x="1562100" y="3003550"/>
          <p14:tracePt t="80206" x="1543050" y="3028950"/>
          <p14:tracePt t="80223" x="1498600" y="3028950"/>
          <p14:tracePt t="80239" x="1466850" y="3028950"/>
          <p14:tracePt t="80258" x="1435100" y="3022600"/>
          <p14:tracePt t="80467" x="1435100" y="3016250"/>
          <p14:tracePt t="80475" x="1435100" y="3009900"/>
          <p14:tracePt t="80480" x="1428750" y="3009900"/>
          <p14:tracePt t="80491" x="1397000" y="3009900"/>
          <p14:tracePt t="80506" x="1384300" y="3009900"/>
          <p14:tracePt t="80522" x="1371600" y="3016250"/>
          <p14:tracePt t="80539" x="1371600" y="3028950"/>
          <p14:tracePt t="80555" x="1371600" y="3048000"/>
          <p14:tracePt t="80572" x="1384300" y="3079750"/>
          <p14:tracePt t="80589" x="1384300" y="3086100"/>
          <p14:tracePt t="80606" x="1384300" y="3092450"/>
          <p14:tracePt t="86847" x="1377950" y="3136900"/>
          <p14:tracePt t="86856" x="1377950" y="3181350"/>
          <p14:tracePt t="86872" x="1377950" y="3282950"/>
          <p14:tracePt t="86889" x="1377950" y="3511550"/>
          <p14:tracePt t="86906" x="1390650" y="3651250"/>
          <p14:tracePt t="86907" x="1384300" y="3740150"/>
          <p14:tracePt t="86922" x="1377950" y="3816350"/>
          <p14:tracePt t="87321" x="1384300" y="3797300"/>
          <p14:tracePt t="87329" x="1409700" y="3771900"/>
          <p14:tracePt t="87339" x="1428750" y="3740150"/>
          <p14:tracePt t="87356" x="1447800" y="3702050"/>
          <p14:tracePt t="87372" x="1479550" y="3663950"/>
          <p14:tracePt t="87389" x="1498600" y="3644900"/>
          <p14:tracePt t="87405" x="1517650" y="3619500"/>
          <p14:tracePt t="87422" x="1536700" y="3575050"/>
          <p14:tracePt t="87439" x="1543050" y="3556000"/>
          <p14:tracePt t="87455" x="1555750" y="3543300"/>
          <p14:tracePt t="87472" x="1568450" y="3517900"/>
          <p14:tracePt t="87489" x="1587500" y="3473450"/>
          <p14:tracePt t="87506" x="1587500" y="3454400"/>
          <p14:tracePt t="87522" x="1593850" y="3422650"/>
          <p14:tracePt t="87539" x="1612900" y="3321050"/>
          <p14:tracePt t="87555" x="1612900" y="3302000"/>
          <p14:tracePt t="87574" x="1619250" y="3289300"/>
          <p14:tracePt t="87589" x="1619250" y="3282950"/>
          <p14:tracePt t="88311" x="1631950" y="3263900"/>
          <p14:tracePt t="88319" x="1631950" y="3251200"/>
          <p14:tracePt t="88336" x="1638300" y="3232150"/>
          <p14:tracePt t="88344" x="1651000" y="3213100"/>
          <p14:tracePt t="88356" x="1657350" y="3206750"/>
          <p14:tracePt t="88372" x="1670050" y="3187700"/>
          <p14:tracePt t="88389" x="1670050" y="3181350"/>
          <p14:tracePt t="88406" x="1670050" y="3175000"/>
          <p14:tracePt t="88423" x="1676400" y="3155950"/>
          <p14:tracePt t="88439" x="1682750" y="3111500"/>
          <p14:tracePt t="88456" x="1701800" y="3035300"/>
          <p14:tracePt t="88472" x="1727200" y="2959100"/>
          <p14:tracePt t="88489" x="1727200" y="2901950"/>
          <p14:tracePt t="88506" x="1727200" y="2844800"/>
          <p14:tracePt t="88522" x="1714500" y="2800350"/>
          <p14:tracePt t="88539" x="1695450" y="2762250"/>
          <p14:tracePt t="88556" x="1663700" y="2711450"/>
          <p14:tracePt t="88573" x="1612900" y="2641600"/>
          <p14:tracePt t="88589" x="1593850" y="2584450"/>
          <p14:tracePt t="88606" x="1587500" y="2546350"/>
          <p14:tracePt t="88623" x="1581150" y="2514600"/>
          <p14:tracePt t="88639" x="1574800" y="2489200"/>
          <p14:tracePt t="88656" x="1568450" y="2476500"/>
          <p14:tracePt t="88672" x="1568450" y="2470150"/>
          <p14:tracePt t="88689" x="1562100" y="2457450"/>
          <p14:tracePt t="88706" x="1555750" y="2444750"/>
          <p14:tracePt t="88722" x="1549400" y="2425700"/>
          <p14:tracePt t="88739" x="1543050" y="2406650"/>
          <p14:tracePt t="88756" x="1530350" y="2387600"/>
          <p14:tracePt t="88772" x="1524000" y="2368550"/>
          <p14:tracePt t="88789" x="1511300" y="2336800"/>
          <p14:tracePt t="88806" x="1479550" y="2305050"/>
          <p14:tracePt t="88823" x="1466850" y="2292350"/>
          <p14:tracePt t="88840" x="1454150" y="2279650"/>
          <p14:tracePt t="88856" x="1447800" y="2279650"/>
          <p14:tracePt t="88925" x="1441450" y="2279650"/>
          <p14:tracePt t="88931" x="1428750" y="2286000"/>
          <p14:tracePt t="88939" x="1416050" y="2305050"/>
          <p14:tracePt t="88956" x="1397000" y="2330450"/>
          <p14:tracePt t="88974" x="1384300" y="2349500"/>
          <p14:tracePt t="88989" x="1377950" y="2355850"/>
          <p14:tracePt t="89005" x="1371600" y="2362200"/>
          <p14:tracePt t="89024" x="1358900" y="2400300"/>
          <p14:tracePt t="89039" x="1352550" y="2425700"/>
          <p14:tracePt t="89056" x="1339850" y="2451100"/>
          <p14:tracePt t="89073" x="1333500" y="2482850"/>
          <p14:tracePt t="89091" x="1295400" y="2565400"/>
          <p14:tracePt t="89109" x="1263650" y="2660650"/>
          <p14:tracePt t="89122" x="1238250" y="2825750"/>
          <p14:tracePt t="89139" x="1231900" y="2940050"/>
          <p14:tracePt t="89156" x="1231900" y="3098800"/>
          <p14:tracePt t="89158" x="1238250" y="3162300"/>
          <p14:tracePt t="89173" x="1244600" y="3194050"/>
          <p14:tracePt t="89191" x="1270000" y="3346450"/>
          <p14:tracePt t="89208" x="1282700" y="3409950"/>
          <p14:tracePt t="89225" x="1295400" y="3486150"/>
          <p14:tracePt t="89241" x="1308100" y="3536950"/>
          <p14:tracePt t="89258" x="1320800" y="3575050"/>
          <p14:tracePt t="89272" x="1333500" y="3594100"/>
          <p14:tracePt t="89289" x="1339850" y="3606800"/>
          <p14:tracePt t="89306" x="1352550" y="3625850"/>
          <p14:tracePt t="89322" x="1377950" y="3638550"/>
          <p14:tracePt t="89341" x="1403350" y="3651250"/>
          <p14:tracePt t="89358" x="1435100" y="3651250"/>
          <p14:tracePt t="89373" x="1485900" y="3632200"/>
          <p14:tracePt t="89389" x="1568450" y="3536950"/>
          <p14:tracePt t="89406" x="1638300" y="3454400"/>
          <p14:tracePt t="89407" x="1638300" y="3448050"/>
          <p14:tracePt t="89423" x="1739900" y="3308350"/>
          <p14:tracePt t="89439" x="1809750" y="3175000"/>
          <p14:tracePt t="89456" x="1847850" y="3022600"/>
          <p14:tracePt t="89472" x="1847850" y="2908300"/>
          <p14:tracePt t="89490" x="1790700" y="2787650"/>
          <p14:tracePt t="89506" x="1714500" y="2692400"/>
          <p14:tracePt t="89523" x="1612900" y="2597150"/>
          <p14:tracePt t="89539" x="1517650" y="2533650"/>
          <p14:tracePt t="89556" x="1460500" y="2501900"/>
          <p14:tracePt t="89573" x="1435100" y="2489200"/>
          <p14:tracePt t="89589" x="1428750" y="2489200"/>
          <p14:tracePt t="89639" x="1403350" y="2578100"/>
          <p14:tracePt t="89656" x="1390650" y="2622550"/>
          <p14:tracePt t="89673" x="1333500" y="2781300"/>
          <p14:tracePt t="89689" x="1295400" y="2908300"/>
          <p14:tracePt t="89706" x="1263650" y="3028950"/>
          <p14:tracePt t="89723" x="1250950" y="3111500"/>
          <p14:tracePt t="89739" x="1250950" y="3206750"/>
          <p14:tracePt t="89756" x="1270000" y="3251200"/>
          <p14:tracePt t="89773" x="1320800" y="3333750"/>
          <p14:tracePt t="89789" x="1384300" y="3390900"/>
          <p14:tracePt t="89806" x="1511300" y="3435350"/>
          <p14:tracePt t="89823" x="1587500" y="3435350"/>
          <p14:tracePt t="89839" x="1663700" y="3409950"/>
          <p14:tracePt t="89856" x="1701800" y="3378200"/>
          <p14:tracePt t="89873" x="1689100" y="3378200"/>
          <p14:tracePt t="89889" x="1644650" y="3409950"/>
          <p14:tracePt t="90125" x="1644650" y="3403600"/>
          <p14:tracePt t="90131" x="1644650" y="3384550"/>
          <p14:tracePt t="90140" x="1651000" y="3384550"/>
          <p14:tracePt t="90156" x="1657350" y="3384550"/>
          <p14:tracePt t="90173" x="1657350" y="3390900"/>
          <p14:tracePt t="90191" x="1657350" y="3409950"/>
          <p14:tracePt t="90206" x="1676400" y="3416300"/>
          <p14:tracePt t="90223" x="1682750" y="3422650"/>
          <p14:tracePt t="90239" x="1695450" y="3429000"/>
          <p14:tracePt t="90321" x="1689100" y="3429000"/>
          <p14:tracePt t="90521" x="1720850" y="3435350"/>
          <p14:tracePt t="90529" x="1797050" y="3454400"/>
          <p14:tracePt t="90540" x="1835150" y="3460750"/>
          <p14:tracePt t="90557" x="1885950" y="3460750"/>
          <p14:tracePt t="90566" x="1924050" y="3460750"/>
          <p14:tracePt t="90575" x="1981200" y="3467100"/>
          <p14:tracePt t="90578" x="2051050" y="3492500"/>
          <p14:tracePt t="90591" x="2139950" y="3536950"/>
          <p14:tracePt t="90607" x="2279650" y="3606800"/>
          <p14:tracePt t="90842" x="2324100" y="3568700"/>
          <p14:tracePt t="90848" x="2393950" y="3517900"/>
          <p14:tracePt t="90859" x="2520950" y="3460750"/>
          <p14:tracePt t="90873" x="2616200" y="3454400"/>
          <p14:tracePt t="90890" x="3067050" y="3460750"/>
          <p14:tracePt t="90906" x="3606800" y="3524250"/>
          <p14:tracePt t="90925" x="4451350" y="3644900"/>
          <p14:tracePt t="90942" x="5289550" y="3721100"/>
          <p14:tracePt t="90959" x="6070600" y="3810000"/>
          <p14:tracePt t="90973" x="6584950" y="3860800"/>
          <p14:tracePt t="90990" x="7029450" y="3892550"/>
          <p14:tracePt t="91006" x="7321550" y="3943350"/>
          <p14:tracePt t="91023" x="7499350" y="3962400"/>
          <p14:tracePt t="91040" x="7658100" y="3975100"/>
          <p14:tracePt t="91057" x="7835900" y="3975100"/>
          <p14:tracePt t="91061" x="7905750" y="3987800"/>
          <p14:tracePt t="91075" x="8026400" y="3987800"/>
          <p14:tracePt t="91089" x="8083550" y="3987800"/>
          <p14:tracePt t="91106" x="8115300" y="3987800"/>
          <p14:tracePt t="91122" x="8134350" y="3975100"/>
          <p14:tracePt t="91140" x="8166100" y="3968750"/>
          <p14:tracePt t="91156" x="8204200" y="3956050"/>
          <p14:tracePt t="91173" x="8242300" y="3956050"/>
          <p14:tracePt t="91191" x="8280400" y="3943350"/>
          <p14:tracePt t="91206" x="8299450" y="3937000"/>
          <p14:tracePt t="91223" x="8343900" y="3930650"/>
          <p14:tracePt t="91240" x="8394700" y="3924300"/>
          <p14:tracePt t="91256" x="8451850" y="3911600"/>
          <p14:tracePt t="91273" x="8470900" y="3905250"/>
          <p14:tracePt t="91308" x="8464550" y="3879850"/>
          <p14:tracePt t="91326" x="8382000" y="3829050"/>
          <p14:tracePt t="91342" x="8235950" y="3778250"/>
          <p14:tracePt t="91358" x="8108950" y="3746500"/>
          <p14:tracePt t="91372" x="7981950" y="3721100"/>
          <p14:tracePt t="91392" x="7924800" y="3708400"/>
          <p14:tracePt t="91408" x="7912100" y="3708400"/>
          <p14:tracePt t="91485" x="7912100" y="3721100"/>
          <p14:tracePt t="91490" x="7912100" y="3746500"/>
          <p14:tracePt t="91506" x="7912100" y="3810000"/>
          <p14:tracePt t="91522" x="7943850" y="3930650"/>
          <p14:tracePt t="91539" x="7981950" y="4038600"/>
          <p14:tracePt t="91555" x="8039100" y="4127500"/>
          <p14:tracePt t="91558" x="8051800" y="4152900"/>
          <p14:tracePt t="91572" x="8089900" y="4210050"/>
          <p14:tracePt t="91590" x="8153400" y="4279900"/>
          <p14:tracePt t="91605" x="8178800" y="4292600"/>
          <p14:tracePt t="91622" x="8185150" y="4292600"/>
          <p14:tracePt t="91640" x="8204200" y="4267200"/>
          <p14:tracePt t="91656" x="8216900" y="4152900"/>
          <p14:tracePt t="91673" x="8223250" y="3930650"/>
          <p14:tracePt t="91689" x="8178800" y="3765550"/>
          <p14:tracePt t="91708" x="8051800" y="3581400"/>
          <p14:tracePt t="91724" x="7918450" y="3473450"/>
          <p14:tracePt t="91740" x="7727950" y="3409950"/>
          <p14:tracePt t="91756" x="7645400" y="3409950"/>
          <p14:tracePt t="91759" x="7594600" y="3409950"/>
          <p14:tracePt t="91774" x="7562850" y="3422650"/>
          <p14:tracePt t="91778" x="7550150" y="3429000"/>
          <p14:tracePt t="91790" x="7550150" y="3467100"/>
          <p14:tracePt t="91806" x="7569200" y="3479800"/>
          <p14:tracePt t="91824" x="7696200" y="3556000"/>
          <p14:tracePt t="91840" x="7823200" y="3606800"/>
          <p14:tracePt t="91857" x="7950200" y="3644900"/>
          <p14:tracePt t="91873" x="8083550" y="3676650"/>
          <p14:tracePt t="91890" x="8121650" y="3702050"/>
          <p14:tracePt t="91907" x="8128000" y="3702050"/>
          <p14:tracePt t="92846" x="8121650" y="3721100"/>
          <p14:tracePt t="92855" x="8077200" y="3784600"/>
          <p14:tracePt t="92872" x="7937500" y="3924300"/>
          <p14:tracePt t="92889" x="7702550" y="4140200"/>
          <p14:tracePt t="92906" x="7562850" y="4292600"/>
          <p14:tracePt t="93096" x="7562850" y="4286250"/>
          <p14:tracePt t="93102" x="7569200" y="4248150"/>
          <p14:tracePt t="93110" x="7581900" y="4222750"/>
          <p14:tracePt t="93122" x="7600950" y="4197350"/>
          <p14:tracePt t="93139" x="7645400" y="4114800"/>
          <p14:tracePt t="93156" x="7664450" y="4057650"/>
          <p14:tracePt t="93173" x="7677150" y="3975100"/>
          <p14:tracePt t="93191" x="7677150" y="3879850"/>
          <p14:tracePt t="93208" x="7677150" y="3848100"/>
          <p14:tracePt t="93223" x="7670800" y="3829050"/>
          <p14:tracePt t="93241" x="7651750" y="3759200"/>
          <p14:tracePt t="93255" x="7626350" y="3689350"/>
          <p14:tracePt t="93272" x="7613650" y="3663950"/>
          <p14:tracePt t="93289" x="7594600" y="3625850"/>
          <p14:tracePt t="93306" x="7581900" y="3619500"/>
          <p14:tracePt t="93322" x="7575550" y="3619500"/>
          <p14:tracePt t="93357" x="7556500" y="3619500"/>
          <p14:tracePt t="93373" x="7512050" y="3657600"/>
          <p14:tracePt t="93389" x="7429500" y="3759200"/>
          <p14:tracePt t="93407" x="7346950" y="3937000"/>
          <p14:tracePt t="93422" x="7277100" y="4083050"/>
          <p14:tracePt t="93439" x="7181850" y="4318000"/>
          <p14:tracePt t="93456" x="7169150" y="4445000"/>
          <p14:tracePt t="93473" x="7181850" y="4540250"/>
          <p14:tracePt t="93489" x="7251700" y="4635500"/>
          <p14:tracePt t="93505" x="7346950" y="4699000"/>
          <p14:tracePt t="93524" x="7429500" y="4718050"/>
          <p14:tracePt t="93539" x="7505700" y="4718050"/>
          <p14:tracePt t="93556" x="7620000" y="4679950"/>
          <p14:tracePt t="93572" x="7721600" y="4591050"/>
          <p14:tracePt t="93590" x="7842250" y="4438650"/>
          <p14:tracePt t="93606" x="7893050" y="4292600"/>
          <p14:tracePt t="93622" x="7893050" y="4108450"/>
          <p14:tracePt t="93641" x="7829550" y="3975100"/>
          <p14:tracePt t="93655" x="7620000" y="3835400"/>
          <p14:tracePt t="93676" x="7099300" y="3746500"/>
          <p14:tracePt t="93689" x="6934200" y="3746500"/>
          <p14:tracePt t="93708" x="6616700" y="3835400"/>
          <p14:tracePt t="93725" x="6553200" y="3911600"/>
          <p14:tracePt t="93741" x="6521450" y="4006850"/>
          <p14:tracePt t="93757" x="6521450" y="4121150"/>
          <p14:tracePt t="93772" x="6578600" y="4241800"/>
          <p14:tracePt t="93789" x="6667500" y="4356100"/>
          <p14:tracePt t="93806" x="6819900" y="4457700"/>
          <p14:tracePt t="93822" x="6959600" y="4508500"/>
          <p14:tracePt t="93840" x="7156450" y="4552950"/>
          <p14:tracePt t="93857" x="7340600" y="4552950"/>
          <p14:tracePt t="93872" x="7473950" y="4533900"/>
          <p14:tracePt t="93874" x="7524750" y="4521200"/>
          <p14:tracePt t="93889" x="7588250" y="4489450"/>
          <p14:tracePt t="93906" x="7620000" y="4464050"/>
          <p14:tracePt t="93907" x="7626350" y="4457700"/>
          <p14:tracePt t="93939" x="7607300" y="4406900"/>
          <p14:tracePt t="93956" x="7543800" y="4343400"/>
          <p14:tracePt t="93973" x="7359650" y="4235450"/>
          <p14:tracePt t="93989" x="6807200" y="4051300"/>
          <p14:tracePt t="94006" x="6502400" y="3994150"/>
          <p14:tracePt t="94022" x="6400800" y="3994150"/>
          <p14:tracePt t="94039" x="6191250" y="3994150"/>
          <p14:tracePt t="94057" x="6070600" y="4006850"/>
          <p14:tracePt t="94072" x="6038850" y="4019550"/>
          <p14:tracePt t="94106" x="6045200" y="4019550"/>
          <p14:tracePt t="94122" x="6089650" y="4019550"/>
          <p14:tracePt t="94139" x="6159500" y="4038600"/>
          <p14:tracePt t="94141" x="6191250" y="4044950"/>
          <p14:tracePt t="94155" x="6223000" y="4051300"/>
          <p14:tracePt t="94173" x="6261100" y="4051300"/>
          <p14:tracePt t="94189" x="6286500" y="4051300"/>
          <p14:tracePt t="94205" x="6292850" y="4051300"/>
          <p14:tracePt t="94207" x="6299200" y="4051300"/>
          <p14:tracePt t="94222" x="6305550" y="4051300"/>
          <p14:tracePt t="94240" x="6343650" y="4057650"/>
          <p14:tracePt t="94256" x="6388100" y="4051300"/>
          <p14:tracePt t="94274" x="6470650" y="3994150"/>
          <p14:tracePt t="94290" x="6597650" y="3898900"/>
          <p14:tracePt t="94306" x="6775450" y="3765550"/>
          <p14:tracePt t="94322" x="6934200" y="3657600"/>
          <p14:tracePt t="94339" x="7099300" y="3556000"/>
          <p14:tracePt t="94357" x="7213600" y="3454400"/>
          <p14:tracePt t="94372" x="7251700" y="3365500"/>
          <p14:tracePt t="94389" x="7226300" y="3327400"/>
          <p14:tracePt t="94405" x="7200900" y="3314700"/>
          <p14:tracePt t="94574" x="7207250" y="3314700"/>
          <p14:tracePt t="94580" x="7283450" y="3314700"/>
          <p14:tracePt t="94589" x="7353300" y="3321050"/>
          <p14:tracePt t="94606" x="7499350" y="3365500"/>
          <p14:tracePt t="94623" x="7575550" y="3397250"/>
          <p14:tracePt t="94639" x="7607300" y="3416300"/>
          <p14:tracePt t="94656" x="7620000" y="3441700"/>
          <p14:tracePt t="94672" x="7620000" y="3467100"/>
          <p14:tracePt t="94692" x="7613650" y="3498850"/>
          <p14:tracePt t="94700" x="7600950" y="3511550"/>
          <p14:tracePt t="94708" x="7594600" y="3524250"/>
          <p14:tracePt t="94712" x="7594600" y="3530600"/>
          <p14:tracePt t="94723" x="7588250" y="3530600"/>
          <p14:tracePt t="94884" x="7588250" y="3536950"/>
          <p14:tracePt t="94925" x="7581900" y="3536950"/>
          <p14:tracePt t="94949" x="7575550" y="3543300"/>
          <p14:tracePt t="95029" x="7575550" y="3498850"/>
          <p14:tracePt t="95035" x="7575550" y="3390900"/>
          <p14:tracePt t="95043" x="7575550" y="3314700"/>
          <p14:tracePt t="95056" x="7581900" y="3232150"/>
          <p14:tracePt t="95073" x="7581900" y="3111500"/>
          <p14:tracePt t="95076" x="7581900" y="3022600"/>
          <p14:tracePt t="95089" x="7581900" y="2921000"/>
          <p14:tracePt t="95106" x="7581900" y="2787650"/>
          <p14:tracePt t="95123" x="7543800" y="2660650"/>
          <p14:tracePt t="95140" x="7473950" y="2552700"/>
          <p14:tracePt t="95156" x="7423150" y="2514600"/>
          <p14:tracePt t="95173" x="7372350" y="2482850"/>
          <p14:tracePt t="95189" x="7315200" y="2463800"/>
          <p14:tracePt t="95206" x="7283450" y="2457450"/>
          <p14:tracePt t="95223" x="7258050" y="2451100"/>
          <p14:tracePt t="95240" x="7251700" y="2432050"/>
          <p14:tracePt t="95256" x="7264400" y="2387600"/>
          <p14:tracePt t="95273" x="7277100" y="2336800"/>
          <p14:tracePt t="95326" x="7277100" y="2330450"/>
          <p14:tracePt t="95339" x="7283450" y="2317750"/>
          <p14:tracePt t="95358" x="7302500" y="2247900"/>
          <p14:tracePt t="95373" x="7308850" y="2222500"/>
          <p14:tracePt t="95389" x="7321550" y="2203450"/>
          <p14:tracePt t="95424" x="7321550" y="2216150"/>
          <p14:tracePt t="95440" x="7321550" y="2260600"/>
          <p14:tracePt t="95456" x="7321550" y="2349500"/>
          <p14:tracePt t="95475" x="7340600" y="2406650"/>
          <p14:tracePt t="95492" x="7378700" y="2476500"/>
          <p14:tracePt t="95507" x="7448550" y="2692400"/>
          <p14:tracePt t="95522" x="7512050" y="2870200"/>
          <p14:tracePt t="95539" x="7562850" y="3022600"/>
          <p14:tracePt t="95555" x="7607300" y="3143250"/>
          <p14:tracePt t="95572" x="7658100" y="3251200"/>
          <p14:tracePt t="95589" x="7670800" y="3295650"/>
          <p14:tracePt t="95591" x="7670800" y="3308350"/>
          <p14:tracePt t="95622" x="7670800" y="3314700"/>
          <p14:tracePt t="95775" x="7670800" y="3232150"/>
          <p14:tracePt t="95784" x="7658100" y="3149600"/>
          <p14:tracePt t="95792" x="7639050" y="3086100"/>
          <p14:tracePt t="95805" x="7613650" y="3009900"/>
          <p14:tracePt t="95822" x="7569200" y="2882900"/>
          <p14:tracePt t="95839" x="7537450" y="2787650"/>
          <p14:tracePt t="95855" x="7505700" y="2698750"/>
          <p14:tracePt t="95872" x="7473950" y="2628900"/>
          <p14:tracePt t="95889" x="7416800" y="2565400"/>
          <p14:tracePt t="95906" x="7397750" y="2559050"/>
          <p14:tracePt t="95922" x="7385050" y="2559050"/>
          <p14:tracePt t="95939" x="7378700" y="2559050"/>
          <p14:tracePt t="95955" x="7334250" y="2597150"/>
          <p14:tracePt t="95972" x="7264400" y="2686050"/>
          <p14:tracePt t="95989" x="7194550" y="2819400"/>
          <p14:tracePt t="96006" x="7105650" y="3067050"/>
          <p14:tracePt t="96023" x="7092950" y="3149600"/>
          <p14:tracePt t="96039" x="7092950" y="3295650"/>
          <p14:tracePt t="96041" x="7092950" y="3397250"/>
          <p14:tracePt t="96056" x="7092950" y="3403600"/>
          <p14:tracePt t="96058" x="7124700" y="3486150"/>
          <p14:tracePt t="96072" x="7143750" y="3562350"/>
          <p14:tracePt t="96089" x="7308850" y="3930650"/>
          <p14:tracePt t="96106" x="7378700" y="4076700"/>
          <p14:tracePt t="96124" x="7423150" y="4184650"/>
          <p14:tracePt t="96141" x="7461250" y="4273550"/>
          <p14:tracePt t="96159" x="7473950" y="4292600"/>
          <p14:tracePt t="96172" x="7480300" y="4292600"/>
          <p14:tracePt t="96189" x="7505700" y="4279900"/>
          <p14:tracePt t="96208" x="7550150" y="4210050"/>
          <p14:tracePt t="96222" x="7575550" y="4133850"/>
          <p14:tracePt t="96240" x="7620000" y="3994150"/>
          <p14:tracePt t="96255" x="7689850" y="3835400"/>
          <p14:tracePt t="96272" x="7747000" y="3702050"/>
          <p14:tracePt t="96289" x="7766050" y="3638550"/>
          <p14:tracePt t="96290" x="7772400" y="3625850"/>
          <p14:tracePt t="96305" x="7772400" y="3619500"/>
          <p14:tracePt t="96323" x="7772400" y="3606800"/>
          <p14:tracePt t="96339" x="7734300" y="3606800"/>
          <p14:tracePt t="96356" x="7708900" y="3606800"/>
          <p14:tracePt t="96372" x="7683500" y="3619500"/>
          <p14:tracePt t="96389" x="7664450" y="3638550"/>
          <p14:tracePt t="96407" x="7632700" y="3676650"/>
          <p14:tracePt t="96423" x="7588250" y="3752850"/>
          <p14:tracePt t="96439" x="7537450" y="3873500"/>
          <p14:tracePt t="96456" x="7499350" y="3981450"/>
          <p14:tracePt t="96472" x="7480300" y="4114800"/>
          <p14:tracePt t="96489" x="7480300" y="4210050"/>
          <p14:tracePt t="96505" x="7486650" y="4267200"/>
          <p14:tracePt t="96522" x="7524750" y="4337050"/>
          <p14:tracePt t="96539" x="7556500" y="4381500"/>
          <p14:tracePt t="96541" x="7562850" y="4394200"/>
          <p14:tracePt t="96555" x="7581900" y="4413250"/>
          <p14:tracePt t="96573" x="7600950" y="4432300"/>
          <p14:tracePt t="96591" x="7613650" y="4432300"/>
          <p14:tracePt t="96639" x="7620000" y="4394200"/>
          <p14:tracePt t="96656" x="7626350" y="4324350"/>
          <p14:tracePt t="96672" x="7639050" y="4216400"/>
          <p14:tracePt t="96689" x="7651750" y="4191000"/>
          <p14:tracePt t="96706" x="7651750" y="4165600"/>
          <p14:tracePt t="96872" x="7670800" y="4165600"/>
          <p14:tracePt t="96878" x="7708900" y="4171950"/>
          <p14:tracePt t="96889" x="7759700" y="4171950"/>
          <p14:tracePt t="96905" x="7816850" y="4191000"/>
          <p14:tracePt t="96922" x="7835900" y="4203700"/>
          <p14:tracePt t="96940" x="7835900" y="4210050"/>
          <p14:tracePt t="96957" x="7810500" y="4222750"/>
          <p14:tracePt t="96972" x="7734300" y="4241800"/>
          <p14:tracePt t="96989" x="7620000" y="4260850"/>
          <p14:tracePt t="97006" x="7543800" y="4273550"/>
          <p14:tracePt t="97023" x="7518400" y="4279900"/>
          <p14:tracePt t="97039" x="7480300" y="4298950"/>
          <p14:tracePt t="97055" x="7435850" y="4337050"/>
          <p14:tracePt t="97059" x="7423150" y="4343400"/>
          <p14:tracePt t="97073" x="7385050" y="4375150"/>
          <p14:tracePt t="97089" x="7315200" y="4451350"/>
          <p14:tracePt t="97106" x="7270750" y="4502150"/>
          <p14:tracePt t="97123" x="7258050" y="4540250"/>
          <p14:tracePt t="97140" x="7245350" y="4546600"/>
          <p14:tracePt t="97371" x="7239000" y="4540250"/>
          <p14:tracePt t="97379" x="7226300" y="4508500"/>
          <p14:tracePt t="97389" x="7213600" y="4483100"/>
          <p14:tracePt t="97508" x="7207250" y="4483100"/>
          <p14:tracePt t="97514" x="7175500" y="4489450"/>
          <p14:tracePt t="97523" x="7137400" y="4502150"/>
          <p14:tracePt t="97539" x="7067550" y="4552950"/>
          <p14:tracePt t="97766" x="7073900" y="4552950"/>
          <p14:tracePt t="97773" x="7118350" y="4559300"/>
          <p14:tracePt t="97789" x="7169150" y="4565650"/>
          <p14:tracePt t="97806" x="7188200" y="4591050"/>
          <p14:tracePt t="97822" x="7124700" y="4654550"/>
          <p14:tracePt t="97839" x="7099300" y="4686300"/>
          <p14:tracePt t="97855" x="7092950" y="4718050"/>
          <p14:tracePt t="97872" x="7073900" y="4743450"/>
          <p14:tracePt t="97889" x="7067550" y="4743450"/>
          <p14:tracePt t="97905" x="7054850" y="4749800"/>
          <p14:tracePt t="97922" x="7048500" y="4756150"/>
          <p14:tracePt t="97939" x="7035800" y="4756150"/>
          <p14:tracePt t="97955" x="7029450" y="4762500"/>
          <p14:tracePt t="97974" x="7023100" y="4768850"/>
          <p14:tracePt t="98006" x="7004050" y="4787900"/>
          <p14:tracePt t="98023" x="6991350" y="4794250"/>
          <p14:tracePt t="98257" x="6972300" y="4800600"/>
          <p14:tracePt t="98273" x="6921500" y="4813300"/>
          <p14:tracePt t="98289" x="6788150" y="4838700"/>
          <p14:tracePt t="98305" x="6483350" y="4876800"/>
          <p14:tracePt t="98322" x="6165850" y="4965700"/>
          <p14:tracePt t="98339" x="5759450" y="5124450"/>
          <p14:tracePt t="98356" x="5429250" y="5283200"/>
          <p14:tracePt t="98372" x="5130800" y="5422900"/>
          <p14:tracePt t="98389" x="4984750" y="5492750"/>
          <p14:tracePt t="98406" x="4845050" y="5530850"/>
          <p14:tracePt t="98423" x="4724400" y="5537200"/>
          <p14:tracePt t="98426" x="4699000" y="5543550"/>
          <p14:tracePt t="98439" x="4686300" y="5562600"/>
          <p14:tracePt t="98456" x="4686300" y="5575300"/>
          <p14:tracePt t="98643" x="4699000" y="5562600"/>
          <p14:tracePt t="98650" x="4711700" y="5543550"/>
          <p14:tracePt t="98659" x="4724400" y="5511800"/>
          <p14:tracePt t="98672" x="4730750" y="5499100"/>
          <p14:tracePt t="98689" x="4743450" y="5499100"/>
          <p14:tracePt t="98691" x="4743450" y="5505450"/>
          <p14:tracePt t="98705" x="4699000" y="5518150"/>
          <p14:tracePt t="98723" x="4610100" y="5562600"/>
          <p14:tracePt t="98739" x="4521200" y="5607050"/>
          <p14:tracePt t="98756" x="4464050" y="5645150"/>
          <p14:tracePt t="98773" x="4451350" y="5664200"/>
          <p14:tracePt t="98789" x="4387850" y="5715000"/>
          <p14:tracePt t="98806" x="4292600" y="5784850"/>
          <p14:tracePt t="98822" x="4191000" y="5854700"/>
          <p14:tracePt t="98839" x="4076700" y="5924550"/>
          <p14:tracePt t="98856" x="3987800" y="5969000"/>
          <p14:tracePt t="98873" x="3949700" y="5988050"/>
          <p14:tracePt t="98889" x="3930650" y="5994400"/>
          <p14:tracePt t="98906" x="3924300" y="5994400"/>
          <p14:tracePt t="98922" x="3917950" y="5994400"/>
          <p14:tracePt t="99167" x="3905250" y="5994400"/>
          <p14:tracePt t="99178" x="3822700" y="5956300"/>
          <p14:tracePt t="99192" x="3759200" y="5930900"/>
          <p14:tracePt t="99207" x="3644900" y="5918200"/>
          <p14:tracePt t="99224" x="3511550" y="5918200"/>
          <p14:tracePt t="99240" x="3206750" y="5918200"/>
          <p14:tracePt t="99257" x="2959100" y="5918200"/>
          <p14:tracePt t="99274" x="2686050" y="5918200"/>
          <p14:tracePt t="99290" x="2495550" y="5918200"/>
          <p14:tracePt t="99307" x="2343150" y="5924550"/>
          <p14:tracePt t="99324" x="2260600" y="5949950"/>
          <p14:tracePt t="99341" x="2216150" y="6000750"/>
          <p14:tracePt t="99489" x="2254250" y="5981700"/>
          <p14:tracePt t="99496" x="2298700" y="5924550"/>
          <p14:tracePt t="99505" x="2368550" y="5835650"/>
          <p14:tracePt t="99522" x="2393950" y="5797550"/>
          <p14:tracePt t="99539" x="2393950" y="5778500"/>
          <p14:tracePt t="99556" x="2387600" y="5759450"/>
          <p14:tracePt t="99572" x="2374900" y="5721350"/>
          <p14:tracePt t="99589" x="2374900" y="5689600"/>
          <p14:tracePt t="99606" x="2374900" y="5645150"/>
          <p14:tracePt t="99622" x="2387600" y="5568950"/>
          <p14:tracePt t="99639" x="2419350" y="5461000"/>
          <p14:tracePt t="99656" x="2476500" y="5276850"/>
          <p14:tracePt t="99672" x="2527300" y="4959350"/>
          <p14:tracePt t="99689" x="2533650" y="4819650"/>
          <p14:tracePt t="99706" x="2533650" y="4686300"/>
          <p14:tracePt t="99722" x="2533650" y="4591050"/>
          <p14:tracePt t="99739" x="2533650" y="4502150"/>
          <p14:tracePt t="99756" x="2533650" y="4400550"/>
          <p14:tracePt t="99773" x="2533650" y="4273550"/>
          <p14:tracePt t="99789" x="2533650" y="4197350"/>
          <p14:tracePt t="99806" x="2552700" y="4121150"/>
          <p14:tracePt t="99823" x="2571750" y="4044950"/>
          <p14:tracePt t="99839" x="2603500" y="3937000"/>
          <p14:tracePt t="99856" x="2628900" y="3848100"/>
          <p14:tracePt t="99873" x="2641600" y="3790950"/>
          <p14:tracePt t="99889" x="2647950" y="3771900"/>
          <p14:tracePt t="99905" x="2654300" y="3771900"/>
          <p14:tracePt t="99948" x="2654300" y="3778250"/>
          <p14:tracePt t="99955" x="2660650" y="3822700"/>
          <p14:tracePt t="99972" x="2698750" y="4000500"/>
          <p14:tracePt t="99989" x="2730500" y="4165600"/>
          <p14:tracePt t="100005" x="2787650" y="4432300"/>
          <p14:tracePt t="100023" x="2863850" y="4775200"/>
          <p14:tracePt t="100039" x="2914650" y="5022850"/>
          <p14:tracePt t="100056" x="2940050" y="5226050"/>
          <p14:tracePt t="100072" x="2952750" y="5403850"/>
          <p14:tracePt t="100089" x="2965450" y="5499100"/>
          <p14:tracePt t="100106" x="2971800" y="5632450"/>
          <p14:tracePt t="100122" x="2971800" y="5689600"/>
          <p14:tracePt t="100139" x="2978150" y="5721350"/>
          <p14:tracePt t="100156" x="2978150" y="5740400"/>
          <p14:tracePt t="100189" x="2978150" y="5753100"/>
          <p14:tracePt t="100206" x="2978150" y="5772150"/>
          <p14:tracePt t="100224" x="2978150" y="5784850"/>
          <p14:tracePt t="100239" x="2978150" y="5803900"/>
          <p14:tracePt t="100273" x="2978150" y="5810250"/>
          <p14:tracePt t="100407" x="2978150" y="5816600"/>
          <p14:tracePt t="100415" x="2946400" y="5816600"/>
          <p14:tracePt t="100424" x="2927350" y="5816600"/>
          <p14:tracePt t="100439" x="2774950" y="5734050"/>
          <p14:tracePt t="100455" x="2654300" y="5613400"/>
          <p14:tracePt t="100472" x="2184400" y="5022850"/>
          <p14:tracePt t="100489" x="1911350" y="4591050"/>
          <p14:tracePt t="100506" x="1657350" y="4127500"/>
          <p14:tracePt t="100523" x="1568450" y="3867150"/>
          <p14:tracePt t="100539" x="1543050" y="3663950"/>
          <p14:tracePt t="100556" x="1562100" y="3454400"/>
          <p14:tracePt t="100572" x="1619250" y="3314700"/>
          <p14:tracePt t="100574" x="1651000" y="3257550"/>
          <p14:tracePt t="100589" x="1682750" y="3225800"/>
          <p14:tracePt t="100605" x="1708150" y="3187700"/>
          <p14:tracePt t="100607" x="1714500" y="3181350"/>
          <p14:tracePt t="100698" x="1708150" y="3181350"/>
          <p14:tracePt t="100722" x="1695450" y="3181350"/>
          <p14:tracePt t="100739" x="1689100" y="3181350"/>
          <p14:tracePt t="100756" x="1670050" y="3162300"/>
          <p14:tracePt t="100773" x="1631950" y="3136900"/>
          <p14:tracePt t="100791" x="1574800" y="3105150"/>
          <p14:tracePt t="100806" x="1473200" y="3060700"/>
          <p14:tracePt t="100823" x="1435100" y="3035300"/>
          <p14:tracePt t="100839" x="1416050" y="3022600"/>
          <p14:tracePt t="100856" x="1409700" y="3003550"/>
          <p14:tracePt t="100873" x="1403350" y="2984500"/>
          <p14:tracePt t="100889" x="1397000" y="2971800"/>
          <p14:tracePt t="100906" x="1397000" y="2965450"/>
          <p14:tracePt t="100939" x="1397000" y="2952750"/>
          <p14:tracePt t="100972" x="1384300" y="2933700"/>
          <p14:tracePt t="100990" x="1371600" y="2901950"/>
          <p14:tracePt t="101005" x="1352550" y="2863850"/>
          <p14:tracePt t="101023" x="1339850" y="2825750"/>
          <p14:tracePt t="101039" x="1333500" y="2774950"/>
          <p14:tracePt t="101056" x="1320800" y="2711450"/>
          <p14:tracePt t="101072" x="1308100" y="2673350"/>
          <p14:tracePt t="101089" x="1301750" y="2641600"/>
          <p14:tracePt t="101106" x="1289050" y="2622550"/>
          <p14:tracePt t="101109" x="1282700" y="2609850"/>
          <p14:tracePt t="101139" x="1282700" y="2571750"/>
          <p14:tracePt t="101157" x="1289050" y="2552700"/>
          <p14:tracePt t="101172" x="1295400" y="2540000"/>
          <p14:tracePt t="101189" x="1295400" y="2527300"/>
          <p14:tracePt t="101205" x="1295400" y="2514600"/>
          <p14:tracePt t="101223" x="1301750" y="2501900"/>
          <p14:tracePt t="101239" x="1308100" y="2476500"/>
          <p14:tracePt t="101255" x="1314450" y="2438400"/>
          <p14:tracePt t="101272" x="1314450" y="2387600"/>
          <p14:tracePt t="101289" x="1320800" y="2362200"/>
          <p14:tracePt t="101306" x="1320800" y="2343150"/>
          <p14:tracePt t="101322" x="1320800" y="2336800"/>
          <p14:tracePt t="101339" x="1320800" y="2324100"/>
          <p14:tracePt t="101372" x="1327150" y="2324100"/>
          <p14:tracePt t="101391" x="1333500" y="2317750"/>
          <p14:tracePt t="101485" x="1333500" y="2349500"/>
          <p14:tracePt t="101493" x="1333500" y="2374900"/>
          <p14:tracePt t="101500" x="1327150" y="2432050"/>
          <p14:tracePt t="101523" x="1320800" y="2514600"/>
          <p14:tracePt t="101539" x="1320800" y="2616200"/>
          <p14:tracePt t="101557" x="1320800" y="2749550"/>
          <p14:tracePt t="101572" x="1327150" y="2889250"/>
          <p14:tracePt t="101590" x="1327150" y="3016250"/>
          <p14:tracePt t="101608" x="1320800" y="3257550"/>
          <p14:tracePt t="101623" x="1308100" y="3454400"/>
          <p14:tracePt t="101640" x="1289050" y="3575050"/>
          <p14:tracePt t="101656" x="1276350" y="3721100"/>
          <p14:tracePt t="101673" x="1276350" y="3841750"/>
          <p14:tracePt t="101690" x="1276350" y="3917950"/>
          <p14:tracePt t="101708" x="1276350" y="3949700"/>
          <p14:tracePt t="101725" x="1276350" y="3968750"/>
          <p14:tracePt t="101727" x="1276350" y="3975100"/>
          <p14:tracePt t="101738" x="1276350" y="3981450"/>
          <p14:tracePt t="101756" x="1282700" y="3994150"/>
          <p14:tracePt t="101774" x="1282700" y="4006850"/>
          <p14:tracePt t="101789" x="1282700" y="4013200"/>
          <p14:tracePt t="101806" x="1282700" y="4025900"/>
          <p14:tracePt t="101827" x="1282700" y="4038600"/>
          <p14:tracePt t="101842" x="1289050" y="4057650"/>
          <p14:tracePt t="101859" x="1289050" y="4070350"/>
          <p14:tracePt t="101874" x="1295400" y="4108450"/>
          <p14:tracePt t="101890" x="1301750" y="4133850"/>
          <p14:tracePt t="101907" x="1308100" y="4165600"/>
          <p14:tracePt t="101923" x="1308100" y="4197350"/>
          <p14:tracePt t="101929" x="1308100" y="4216400"/>
          <p14:tracePt t="101941" x="1314450" y="4229100"/>
          <p14:tracePt t="101957" x="1327150" y="4267200"/>
          <p14:tracePt t="101973" x="1352550" y="4324350"/>
          <p14:tracePt t="101989" x="1384300" y="4368800"/>
          <p14:tracePt t="102006" x="1397000" y="4394200"/>
          <p14:tracePt t="102022" x="1422400" y="4419600"/>
          <p14:tracePt t="102039" x="1428750" y="4432300"/>
          <p14:tracePt t="102056" x="1428750" y="4438650"/>
          <p14:tracePt t="102057" x="1435100" y="4438650"/>
          <p14:tracePt t="102089" x="1447800" y="4445000"/>
          <p14:tracePt t="102105" x="1473200" y="4476750"/>
          <p14:tracePt t="102122" x="1536700" y="4540250"/>
          <p14:tracePt t="102140" x="1682750" y="4660900"/>
          <p14:tracePt t="102155" x="1866900" y="4806950"/>
          <p14:tracePt t="102173" x="2089150" y="4946650"/>
          <p14:tracePt t="102192" x="2286000" y="5035550"/>
          <p14:tracePt t="102205" x="2438400" y="5073650"/>
          <p14:tracePt t="102240" x="2565400" y="5080000"/>
          <p14:tracePt t="102255" x="2609850" y="5080000"/>
          <p14:tracePt t="102272" x="2622550" y="5080000"/>
          <p14:tracePt t="102290" x="2622550" y="5067300"/>
          <p14:tracePt t="102307" x="2628900" y="5041900"/>
          <p14:tracePt t="102324" x="2628900" y="5022850"/>
          <p14:tracePt t="102339" x="2628900" y="5016500"/>
          <p14:tracePt t="102389" x="2622550" y="5080000"/>
          <p14:tracePt t="102406" x="2616200" y="5187950"/>
          <p14:tracePt t="102422" x="2616200" y="5359400"/>
          <p14:tracePt t="102439" x="2609850" y="5530850"/>
          <p14:tracePt t="102457" x="2609850" y="5734050"/>
          <p14:tracePt t="102472" x="2616200" y="5848350"/>
          <p14:tracePt t="102474" x="2622550" y="5899150"/>
          <p14:tracePt t="102489" x="2628900" y="5937250"/>
          <p14:tracePt t="102507" x="2647950" y="5981700"/>
          <p14:tracePt t="102522" x="2647950" y="5988050"/>
          <p14:tracePt t="102555" x="2654300" y="5994400"/>
          <p14:tracePt t="102572" x="2654300" y="6000750"/>
          <p14:tracePt t="102590" x="2660650" y="6007100"/>
          <p14:tracePt t="102606" x="2667000" y="6007100"/>
          <p14:tracePt t="102656" x="2660650" y="6026150"/>
          <p14:tracePt t="102672" x="2660650" y="6051550"/>
          <p14:tracePt t="102689" x="2647950" y="6083300"/>
          <p14:tracePt t="102705" x="2628900" y="6102350"/>
          <p14:tracePt t="102724" x="2616200" y="6127750"/>
          <p14:tracePt t="102741" x="2590800" y="6146800"/>
          <p14:tracePt t="102755" x="2578100" y="6159500"/>
          <p14:tracePt t="102772" x="2565400" y="6178550"/>
          <p14:tracePt t="102789" x="2559050" y="6191250"/>
          <p14:tracePt t="102822" x="2559050" y="6197600"/>
          <p14:tracePt t="102839" x="2571750" y="6223000"/>
          <p14:tracePt t="102855" x="2597150" y="6248400"/>
          <p14:tracePt t="102874" x="2628900" y="6280150"/>
          <p14:tracePt t="102889" x="2686050" y="6330950"/>
          <p14:tracePt t="102905" x="2736850" y="6362700"/>
          <p14:tracePt t="102924" x="2825750" y="6407150"/>
          <p14:tracePt t="102939" x="2901950" y="6426200"/>
          <p14:tracePt t="102955" x="2997200" y="6445250"/>
          <p14:tracePt t="102972" x="3092450" y="6451600"/>
          <p14:tracePt t="102989" x="3168650" y="6451600"/>
          <p14:tracePt t="103006" x="3238500" y="6419850"/>
          <p14:tracePt t="103007" x="3251200" y="6407150"/>
          <p14:tracePt t="103022" x="3263900" y="6394450"/>
          <p14:tracePt t="103039" x="3295650" y="6330950"/>
          <p14:tracePt t="103057" x="3308350" y="6273800"/>
          <p14:tracePt t="103072" x="3308350" y="6216650"/>
          <p14:tracePt t="103089" x="3308350" y="6134100"/>
          <p14:tracePt t="103107" x="3289300" y="6076950"/>
          <p14:tracePt t="103124" x="3270250" y="6032500"/>
          <p14:tracePt t="103139" x="3251200" y="6007100"/>
          <p14:tracePt t="103155" x="3225800" y="5988050"/>
          <p14:tracePt t="103172" x="3162300" y="5975350"/>
          <p14:tracePt t="103189" x="3079750" y="5975350"/>
          <p14:tracePt t="103205" x="2984500" y="5975350"/>
          <p14:tracePt t="103222" x="2895600" y="5988050"/>
          <p14:tracePt t="103240" x="2857500" y="6013450"/>
          <p14:tracePt t="103256" x="2838450" y="6026150"/>
          <p14:tracePt t="103273" x="2832100" y="6032500"/>
          <p14:tracePt t="103291" x="2838450" y="6032500"/>
          <p14:tracePt t="103308" x="2863850" y="6032500"/>
          <p14:tracePt t="103322" x="2870200" y="6032500"/>
          <p14:tracePt t="103339" x="2876550" y="6026150"/>
          <p14:tracePt t="103373" x="2806700" y="6026150"/>
          <p14:tracePt t="103389" x="2736850" y="6038850"/>
          <p14:tracePt t="103406" x="2736850" y="6051550"/>
          <p14:tracePt t="103472" x="2736850" y="6038850"/>
          <p14:tracePt t="103489" x="2736850" y="6007100"/>
          <p14:tracePt t="103505" x="2730500" y="5975350"/>
          <p14:tracePt t="103522" x="2705100" y="5911850"/>
          <p14:tracePt t="103539" x="2667000" y="5734050"/>
          <p14:tracePt t="103555" x="2641600" y="5505450"/>
          <p14:tracePt t="103572" x="2635250" y="5080000"/>
          <p14:tracePt t="103589" x="2641600" y="4502150"/>
          <p14:tracePt t="103605" x="2692400" y="3867150"/>
          <p14:tracePt t="103624" x="2762250" y="3270250"/>
          <p14:tracePt t="103641" x="2825750" y="2946400"/>
          <p14:tracePt t="103655" x="2889250" y="2489200"/>
          <p14:tracePt t="103672" x="2895600" y="2260600"/>
          <p14:tracePt t="103689" x="2876550" y="2120900"/>
          <p14:tracePt t="103691" x="2876550" y="2101850"/>
          <p14:tracePt t="103705" x="2876550" y="2076450"/>
          <p14:tracePt t="103781" x="2876550" y="2082800"/>
          <p14:tracePt t="103789" x="2876550" y="2101850"/>
          <p14:tracePt t="103806" x="2876550" y="2146300"/>
          <p14:tracePt t="103822" x="2889250" y="2190750"/>
          <p14:tracePt t="103839" x="2895600" y="2228850"/>
          <p14:tracePt t="103856" x="2908300" y="2260600"/>
          <p14:tracePt t="103874" x="2914650" y="2292350"/>
          <p14:tracePt t="103891" x="2921000" y="2324100"/>
          <p14:tracePt t="103907" x="2921000" y="2362200"/>
          <p14:tracePt t="103924" x="2921000" y="2432050"/>
          <p14:tracePt t="103939" x="2921000" y="2482850"/>
          <p14:tracePt t="103957" x="2921000" y="2527300"/>
          <p14:tracePt t="103990" x="2914650" y="2533650"/>
          <p14:tracePt t="104006" x="2908300" y="2533650"/>
          <p14:tracePt t="104023" x="2901950" y="2533650"/>
          <p14:tracePt t="104039" x="2901950" y="2540000"/>
          <p14:tracePt t="104056" x="2889250" y="2546350"/>
          <p14:tracePt t="104072" x="2876550" y="2559050"/>
          <p14:tracePt t="104089" x="2857500" y="2590800"/>
          <p14:tracePt t="104105" x="2844800" y="2609850"/>
          <p14:tracePt t="104122" x="2832100" y="2622550"/>
          <p14:tracePt t="104139" x="2825750" y="2641600"/>
          <p14:tracePt t="104156" x="2825750" y="2667000"/>
          <p14:tracePt t="104172" x="2819400" y="2698750"/>
          <p14:tracePt t="104189" x="2819400" y="2730500"/>
          <p14:tracePt t="104206" x="2819400" y="2768600"/>
          <p14:tracePt t="104222" x="2819400" y="2806700"/>
          <p14:tracePt t="104239" x="2819400" y="2882900"/>
          <p14:tracePt t="104255" x="2819400" y="2978150"/>
          <p14:tracePt t="104272" x="2819400" y="3060700"/>
          <p14:tracePt t="104289" x="2819400" y="3200400"/>
          <p14:tracePt t="104305" x="2819400" y="3346450"/>
          <p14:tracePt t="104323" x="2819400" y="3486150"/>
          <p14:tracePt t="104339" x="2819400" y="3632200"/>
          <p14:tracePt t="104355" x="2819400" y="3771900"/>
          <p14:tracePt t="104373" x="2819400" y="3905250"/>
          <p14:tracePt t="104389" x="2819400" y="4006850"/>
          <p14:tracePt t="104406" x="2819400" y="4121150"/>
          <p14:tracePt t="104422" x="2819400" y="4254500"/>
          <p14:tracePt t="104439" x="2819400" y="4375150"/>
          <p14:tracePt t="104456" x="2819400" y="4489450"/>
          <p14:tracePt t="104473" x="2825750" y="4679950"/>
          <p14:tracePt t="104490" x="2832100" y="4762500"/>
          <p14:tracePt t="104506" x="2838450" y="4857750"/>
          <p14:tracePt t="104523" x="2838450" y="4914900"/>
          <p14:tracePt t="104539" x="2838450" y="4972050"/>
          <p14:tracePt t="104556" x="2844800" y="5029200"/>
          <p14:tracePt t="104560" x="2844800" y="5041900"/>
          <p14:tracePt t="104572" x="2844800" y="5073650"/>
          <p14:tracePt t="104589" x="2844800" y="5130800"/>
          <p14:tracePt t="104606" x="2844800" y="5168900"/>
          <p14:tracePt t="104622" x="2844800" y="5194300"/>
          <p14:tracePt t="104641" x="2844800" y="5219700"/>
          <p14:tracePt t="104642" x="2844800" y="5232400"/>
          <p14:tracePt t="104658" x="2844800" y="5251450"/>
          <p14:tracePt t="104674" x="2844800" y="5257800"/>
          <p14:tracePt t="104689" x="2844800" y="5295900"/>
          <p14:tracePt t="104706" x="2844800" y="5321300"/>
          <p14:tracePt t="104722" x="2844800" y="5359400"/>
          <p14:tracePt t="104739" x="2844800" y="5372100"/>
          <p14:tracePt t="104755" x="2844800" y="5397500"/>
          <p14:tracePt t="104772" x="2844800" y="5422900"/>
          <p14:tracePt t="104789" x="2844800" y="5448300"/>
          <p14:tracePt t="104806" x="2844800" y="5492750"/>
          <p14:tracePt t="104822" x="2844800" y="5524500"/>
          <p14:tracePt t="104840" x="2844800" y="5549900"/>
          <p14:tracePt t="104855" x="2844800" y="5575300"/>
          <p14:tracePt t="104872" x="2844800" y="5600700"/>
          <p14:tracePt t="104889" x="2844800" y="5619750"/>
          <p14:tracePt t="104908" x="2844800" y="5664200"/>
          <p14:tracePt t="104922" x="2844800" y="5689600"/>
          <p14:tracePt t="104939" x="2844800" y="5702300"/>
          <p14:tracePt t="104955" x="2844800" y="5708650"/>
          <p14:tracePt t="104973" x="2844800" y="5715000"/>
          <p14:tracePt t="104989" x="2844800" y="5721350"/>
          <p14:tracePt t="105006" x="2844800" y="5734050"/>
          <p14:tracePt t="105022" x="2844800" y="5753100"/>
          <p14:tracePt t="105039" x="2844800" y="5759450"/>
          <p14:tracePt t="105055" x="2838450" y="5772150"/>
          <p14:tracePt t="105089" x="2838450" y="5778500"/>
          <p14:tracePt t="105126" x="2832100" y="5778500"/>
          <p14:tracePt t="105139" x="2832100" y="5765800"/>
          <p14:tracePt t="105157" x="2832100" y="5753100"/>
          <p14:tracePt t="105160" x="2832100" y="5746750"/>
          <p14:tracePt t="105172" x="2832100" y="5740400"/>
          <p14:tracePt t="105191" x="2832100" y="5715000"/>
          <p14:tracePt t="105208" x="2832100" y="5683250"/>
          <p14:tracePt t="105222" x="2825750" y="5645150"/>
          <p14:tracePt t="105239" x="2825750" y="5613400"/>
          <p14:tracePt t="105255" x="2825750" y="5594350"/>
          <p14:tracePt t="105272" x="2825750" y="5581650"/>
          <p14:tracePt t="105289" x="2819400" y="5575300"/>
          <p14:tracePt t="105306" x="2819400" y="5562600"/>
          <p14:tracePt t="105324" x="2819400" y="5549900"/>
          <p14:tracePt t="105339" x="2819400" y="5530850"/>
          <p14:tracePt t="105357" x="2819400" y="5511800"/>
          <p14:tracePt t="105374" x="2819400" y="5492750"/>
          <p14:tracePt t="105389" x="2813050" y="5473700"/>
          <p14:tracePt t="105407" x="2813050" y="5448300"/>
          <p14:tracePt t="105424" x="2813050" y="5422900"/>
          <p14:tracePt t="105441" x="2813050" y="5397500"/>
          <p14:tracePt t="105443" x="2813050" y="5384800"/>
          <p14:tracePt t="105455" x="2813050" y="5372100"/>
          <p14:tracePt t="105473" x="2813050" y="5334000"/>
          <p14:tracePt t="105489" x="2813050" y="5308600"/>
          <p14:tracePt t="105491" x="2813050" y="5295900"/>
          <p14:tracePt t="105505" x="2813050" y="5270500"/>
          <p14:tracePt t="105524" x="2813050" y="5175250"/>
          <p14:tracePt t="105539" x="2813050" y="5092700"/>
          <p14:tracePt t="105557" x="2813050" y="5003800"/>
          <p14:tracePt t="105573" x="2813050" y="4959350"/>
          <p14:tracePt t="105591" x="2832100" y="4838700"/>
          <p14:tracePt t="105606" x="2838450" y="4737100"/>
          <p14:tracePt t="105622" x="2844800" y="4654550"/>
          <p14:tracePt t="105639" x="2851150" y="4559300"/>
          <p14:tracePt t="105656" x="2851150" y="4425950"/>
          <p14:tracePt t="105672" x="2857500" y="4292600"/>
          <p14:tracePt t="105691" x="2863850" y="4216400"/>
          <p14:tracePt t="105699" x="2870200" y="4184650"/>
          <p14:tracePt t="105708" x="2876550" y="4159250"/>
          <p14:tracePt t="105723" x="2876550" y="4108450"/>
          <p14:tracePt t="105740" x="2882900" y="4032250"/>
          <p14:tracePt t="105757" x="2882900" y="3962400"/>
          <p14:tracePt t="105773" x="2882900" y="3835400"/>
          <p14:tracePt t="105790" x="2895600" y="3721100"/>
          <p14:tracePt t="105806" x="2908300" y="3657600"/>
          <p14:tracePt t="105824" x="2921000" y="3568700"/>
          <p14:tracePt t="105840" x="2927350" y="3505200"/>
          <p14:tracePt t="105857" x="2927350" y="3435350"/>
          <p14:tracePt t="105873" x="2927350" y="3340100"/>
          <p14:tracePt t="105890" x="2927350" y="3276600"/>
          <p14:tracePt t="105906" x="2927350" y="3181350"/>
          <p14:tracePt t="105925" x="2933700" y="3086100"/>
          <p14:tracePt t="105940" x="2933700" y="3003550"/>
          <p14:tracePt t="105957" x="2933700" y="2901950"/>
          <p14:tracePt t="105973" x="2933700" y="2838450"/>
          <p14:tracePt t="105990" x="2933700" y="2794000"/>
          <p14:tracePt t="106007" x="2933700" y="2749550"/>
          <p14:tracePt t="106023" x="2927350" y="2705100"/>
          <p14:tracePt t="106040" x="2908300" y="2654300"/>
          <p14:tracePt t="106057" x="2882900" y="2578100"/>
          <p14:tracePt t="106075" x="2870200" y="2527300"/>
          <p14:tracePt t="106090" x="2851150" y="2489200"/>
          <p14:tracePt t="106106" x="2844800" y="2438400"/>
          <p14:tracePt t="106123" x="2838450" y="2400300"/>
          <p14:tracePt t="106139" x="2825750" y="2349500"/>
          <p14:tracePt t="106156" x="2819400" y="2330450"/>
          <p14:tracePt t="106174" x="2819400" y="2317750"/>
          <p14:tracePt t="106191" x="2813050" y="2305050"/>
          <p14:tracePt t="106328" x="2813050" y="2311400"/>
          <p14:tracePt t="106337" x="2813050" y="2330450"/>
          <p14:tracePt t="106346" x="2813050" y="2349500"/>
          <p14:tracePt t="106350" x="2819400" y="2374900"/>
          <p14:tracePt t="106375" x="2844800" y="2444750"/>
          <p14:tracePt t="106391" x="2857500" y="2463800"/>
          <p14:tracePt t="106406" x="2857500" y="2489200"/>
          <p14:tracePt t="106423" x="2857500" y="2495550"/>
          <p14:tracePt t="106440" x="2863850" y="2508250"/>
          <p14:tracePt t="106456" x="2863850" y="2514600"/>
          <p14:tracePt t="106616" x="2863850" y="2533650"/>
          <p14:tracePt t="106626" x="2863850" y="2546350"/>
          <p14:tracePt t="106640" x="2863850" y="2584450"/>
          <p14:tracePt t="106656" x="2863850" y="2673350"/>
          <p14:tracePt t="106673" x="2857500" y="2755900"/>
          <p14:tracePt t="106690" x="2851150" y="2825750"/>
          <p14:tracePt t="106706" x="2844800" y="2921000"/>
          <p14:tracePt t="106723" x="2838450" y="2978150"/>
          <p14:tracePt t="106740" x="2838450" y="3016250"/>
          <p14:tracePt t="106757" x="2838450" y="3060700"/>
          <p14:tracePt t="106773" x="2832100" y="3105150"/>
          <p14:tracePt t="106776" x="2832100" y="3117850"/>
          <p14:tracePt t="106790" x="2832100" y="3130550"/>
          <p14:tracePt t="106807" x="2825750" y="3143250"/>
          <p14:tracePt t="106823" x="2825750" y="3149600"/>
          <p14:tracePt t="106873" x="2825750" y="3155950"/>
          <p14:tracePt t="106908" x="2825750" y="3162300"/>
          <p14:tracePt t="106923" x="2825750" y="3181350"/>
          <p14:tracePt t="106941" x="2825750" y="3206750"/>
          <p14:tracePt t="106956" x="2825750" y="3232150"/>
          <p14:tracePt t="106973" x="2825750" y="3263900"/>
          <p14:tracePt t="106990" x="2825750" y="3295650"/>
          <p14:tracePt t="107006" x="2832100" y="3340100"/>
          <p14:tracePt t="107022" x="2832100" y="3384550"/>
          <p14:tracePt t="107040" x="2838450" y="3454400"/>
          <p14:tracePt t="107056" x="2844800" y="3492500"/>
          <p14:tracePt t="107060" x="2844800" y="3511550"/>
          <p14:tracePt t="107073" x="2844800" y="3524250"/>
          <p14:tracePt t="107090" x="2844800" y="3549650"/>
          <p14:tracePt t="107106" x="2844800" y="3575050"/>
          <p14:tracePt t="107123" x="2844800" y="3600450"/>
          <p14:tracePt t="107140" x="2844800" y="3651250"/>
          <p14:tracePt t="107157" x="2851150" y="3689350"/>
          <p14:tracePt t="107173" x="2851150" y="3727450"/>
          <p14:tracePt t="107190" x="2857500" y="3759200"/>
          <p14:tracePt t="107206" x="2857500" y="3778250"/>
          <p14:tracePt t="107223" x="2857500" y="3810000"/>
          <p14:tracePt t="107240" x="2857500" y="3841750"/>
          <p14:tracePt t="107257" x="2857500" y="3879850"/>
          <p14:tracePt t="107273" x="2857500" y="3924300"/>
          <p14:tracePt t="107290" x="2857500" y="3968750"/>
          <p14:tracePt t="107306" x="2857500" y="4019550"/>
          <p14:tracePt t="107323" x="2857500" y="4070350"/>
          <p14:tracePt t="107340" x="2857500" y="4210050"/>
          <p14:tracePt t="107356" x="2857500" y="4273550"/>
          <p14:tracePt t="107373" x="2857500" y="4362450"/>
          <p14:tracePt t="107390" x="2857500" y="4432300"/>
          <p14:tracePt t="107406" x="2863850" y="4476750"/>
          <p14:tracePt t="107423" x="2863850" y="4546600"/>
          <p14:tracePt t="107440" x="2844800" y="4610100"/>
          <p14:tracePt t="107456" x="2768600" y="4673600"/>
          <p14:tracePt t="107473" x="2730500" y="4705350"/>
          <p14:tracePt t="107727" x="2724150" y="4705350"/>
          <p14:tracePt t="107734" x="2711450" y="4711700"/>
          <p14:tracePt t="107740" x="2692400" y="4711700"/>
          <p14:tracePt t="107756" x="2686050" y="4711700"/>
          <p14:tracePt t="107789" x="2686050" y="4705350"/>
          <p14:tracePt t="107806" x="2698750" y="4705350"/>
          <p14:tracePt t="107823" x="2705100" y="4699000"/>
          <p14:tracePt t="107839" x="2711450" y="4686300"/>
          <p14:tracePt t="108010" x="2724150" y="4692650"/>
          <p14:tracePt t="108023" x="2724150" y="4711700"/>
          <p14:tracePt t="108040" x="2730500" y="4775200"/>
          <p14:tracePt t="108056" x="2730500" y="4794250"/>
          <p14:tracePt t="108074" x="2768600" y="4914900"/>
          <p14:tracePt t="108089" x="2794000" y="5010150"/>
          <p14:tracePt t="108106" x="2806700" y="5060950"/>
          <p14:tracePt t="108122" x="2832100" y="5200650"/>
          <p14:tracePt t="108139" x="2844800" y="5283200"/>
          <p14:tracePt t="108156" x="2857500" y="5340350"/>
          <p14:tracePt t="108173" x="2863850" y="5391150"/>
          <p14:tracePt t="108190" x="2876550" y="5448300"/>
          <p14:tracePt t="108206" x="2876550" y="5467350"/>
          <p14:tracePt t="108223" x="2876550" y="5480050"/>
          <p14:tracePt t="108239" x="2876550" y="5492750"/>
          <p14:tracePt t="108256" x="2882900" y="5505450"/>
          <p14:tracePt t="108273" x="2882900" y="5524500"/>
          <p14:tracePt t="108289" x="2882900" y="5562600"/>
          <p14:tracePt t="108305" x="2882900" y="5588000"/>
          <p14:tracePt t="108322" x="2882900" y="5613400"/>
          <p14:tracePt t="108340" x="2882900" y="5632450"/>
          <p14:tracePt t="108355" x="2882900" y="5657850"/>
          <p14:tracePt t="108372" x="2882900" y="5689600"/>
          <p14:tracePt t="108389" x="2876550" y="5715000"/>
          <p14:tracePt t="108406" x="2876550" y="5734050"/>
          <p14:tracePt t="108422" x="2876550" y="5746750"/>
          <p14:tracePt t="108439" x="2870200" y="5765800"/>
          <p14:tracePt t="108455" x="2870200" y="5772150"/>
          <p14:tracePt t="108472" x="2870200" y="5778500"/>
          <p14:tracePt t="108522" x="2870200" y="5784850"/>
          <p14:tracePt t="108539" x="2870200" y="5791200"/>
          <p14:tracePt t="108556" x="2870200" y="5803900"/>
          <p14:tracePt t="108572" x="2870200" y="5822950"/>
          <p14:tracePt t="108589" x="2870200" y="5835650"/>
          <p14:tracePt t="108606" x="2870200" y="5848350"/>
          <p14:tracePt t="108622" x="2863850" y="5854700"/>
          <p14:tracePt t="108639" x="2863850" y="5861050"/>
          <p14:tracePt t="108656" x="2863850" y="5867400"/>
          <p14:tracePt t="108787" x="2863850" y="5854700"/>
          <p14:tracePt t="108797" x="2857500" y="5835650"/>
          <p14:tracePt t="108808" x="2857500" y="5803900"/>
          <p14:tracePt t="108825" x="2857500" y="5759450"/>
          <p14:tracePt t="108841" x="2851150" y="5727700"/>
          <p14:tracePt t="108857" x="2851150" y="5670550"/>
          <p14:tracePt t="108874" x="2844800" y="5632450"/>
          <p14:tracePt t="108891" x="2838450" y="5575300"/>
          <p14:tracePt t="108907" x="2825750" y="5480050"/>
          <p14:tracePt t="108924" x="2813050" y="5378450"/>
          <p14:tracePt t="108941" x="2794000" y="5289550"/>
          <p14:tracePt t="108945" x="2787650" y="5238750"/>
          <p14:tracePt t="108957" x="2781300" y="5175250"/>
          <p14:tracePt t="108963" x="2762250" y="5092700"/>
          <p14:tracePt t="108974" x="2755900" y="5041900"/>
          <p14:tracePt t="108979" x="2749550" y="4978400"/>
          <p14:tracePt t="108990" x="2749550" y="4940300"/>
          <p14:tracePt t="108993" x="2743200" y="4889500"/>
          <p14:tracePt t="109006" x="2743200" y="4832350"/>
          <p14:tracePt t="109010" x="2736850" y="4794250"/>
          <p14:tracePt t="109023" x="2736850" y="4768850"/>
          <p14:tracePt t="109040" x="2736850" y="4743450"/>
          <p14:tracePt t="109056" x="2736850" y="4737100"/>
          <p14:tracePt t="109073" x="2736850" y="4730750"/>
          <p14:tracePt t="109106" x="2736850" y="4718050"/>
          <p14:tracePt t="109123" x="2736850" y="4692650"/>
          <p14:tracePt t="109140" x="2736850" y="4660900"/>
          <p14:tracePt t="109156" x="2743200" y="4616450"/>
          <p14:tracePt t="109173" x="2755900" y="4540250"/>
          <p14:tracePt t="109177" x="2762250" y="4470400"/>
          <p14:tracePt t="109190" x="2762250" y="4406900"/>
          <p14:tracePt t="109193" x="2768600" y="4375150"/>
          <p14:tracePt t="109207" x="2774950" y="4248150"/>
          <p14:tracePt t="109224" x="2794000" y="4114800"/>
          <p14:tracePt t="109240" x="2806700" y="3962400"/>
          <p14:tracePt t="109256" x="2825750" y="3829050"/>
          <p14:tracePt t="109274" x="2832100" y="3727450"/>
          <p14:tracePt t="109290" x="2832100" y="3619500"/>
          <p14:tracePt t="109306" x="2832100" y="3536950"/>
          <p14:tracePt t="109323" x="2832100" y="3492500"/>
          <p14:tracePt t="109341" x="2832100" y="3429000"/>
          <p14:tracePt t="109356" x="2832100" y="3384550"/>
          <p14:tracePt t="109373" x="2832100" y="3346450"/>
          <p14:tracePt t="109390" x="2838450" y="3314700"/>
          <p14:tracePt t="109406" x="2844800" y="3276600"/>
          <p14:tracePt t="109423" x="2844800" y="3257550"/>
          <p14:tracePt t="109440" x="2851150" y="3232150"/>
          <p14:tracePt t="109457" x="2857500" y="3213100"/>
          <p14:tracePt t="109474" x="2870200" y="3168650"/>
          <p14:tracePt t="109490" x="2876550" y="3149600"/>
          <p14:tracePt t="109506" x="2889250" y="3098800"/>
          <p14:tracePt t="109523" x="2895600" y="3079750"/>
          <p14:tracePt t="109540" x="2901950" y="3060700"/>
          <p14:tracePt t="109556" x="2901950" y="3054350"/>
          <p14:tracePt t="109573" x="2901950" y="3048000"/>
          <p14:tracePt t="109605" x="2901950" y="3041650"/>
          <p14:tracePt t="109864" x="2908300" y="3041650"/>
          <p14:tracePt t="109958" x="2908300" y="3035300"/>
          <p14:tracePt t="109965" x="2914650" y="3003550"/>
          <p14:tracePt t="109989" x="2914650" y="2946400"/>
          <p14:tracePt t="110005" x="2914650" y="2933700"/>
          <p14:tracePt t="110056" x="2889250" y="2959100"/>
          <p14:tracePt t="110072" x="2832100" y="2990850"/>
          <p14:tracePt t="110089" x="2749550" y="3041650"/>
          <p14:tracePt t="110106" x="2641600" y="3175000"/>
          <p14:tracePt t="110521" x="2641600" y="3181350"/>
          <p14:tracePt t="110529" x="2641600" y="3187700"/>
          <p14:tracePt t="110539" x="2641600" y="3200400"/>
          <p14:tracePt t="110556" x="2654300" y="3213100"/>
          <p14:tracePt t="110573" x="2654300" y="3219450"/>
          <p14:tracePt t="110592" x="2667000" y="3213100"/>
          <p14:tracePt t="110607" x="2673350" y="3213100"/>
          <p14:tracePt t="110609" x="2679700" y="3200400"/>
          <p14:tracePt t="110622" x="2692400" y="3194050"/>
          <p14:tracePt t="110639" x="2705100" y="3194050"/>
          <p14:tracePt t="110656" x="2717800" y="3194050"/>
          <p14:tracePt t="110673" x="2730500" y="3194050"/>
          <p14:tracePt t="110689" x="2730500" y="3200400"/>
          <p14:tracePt t="110722" x="2730500" y="3206750"/>
          <p14:tracePt t="110740" x="2730500" y="3213100"/>
          <p14:tracePt t="110756" x="2736850" y="3232150"/>
          <p14:tracePt t="110774" x="2749550" y="3238500"/>
          <p14:tracePt t="110792" x="2749550" y="3251200"/>
          <p14:tracePt t="110805" x="2755900" y="3263900"/>
          <p14:tracePt t="110822" x="2755900" y="3282950"/>
          <p14:tracePt t="110839" x="2755900" y="3295650"/>
          <p14:tracePt t="110856" x="2762250" y="3314700"/>
          <p14:tracePt t="110873" x="2768600" y="3333750"/>
          <p14:tracePt t="110889" x="2768600" y="3346450"/>
          <p14:tracePt t="110906" x="2781300" y="3365500"/>
          <p14:tracePt t="110923" x="2794000" y="3397250"/>
          <p14:tracePt t="110939" x="2806700" y="3416300"/>
          <p14:tracePt t="110956" x="2813050" y="3422650"/>
          <p14:tracePt t="110972" x="2813050" y="3435350"/>
          <p14:tracePt t="110989" x="2819400" y="3454400"/>
          <p14:tracePt t="111006" x="2825750" y="3486150"/>
          <p14:tracePt t="111023" x="2844800" y="3543300"/>
          <p14:tracePt t="111039" x="2876550" y="3619500"/>
          <p14:tracePt t="111055" x="2895600" y="3708400"/>
          <p14:tracePt t="111072" x="2908300" y="3752850"/>
          <p14:tracePt t="111076" x="2908300" y="3765550"/>
          <p14:tracePt t="111089" x="2914650" y="3784600"/>
          <p14:tracePt t="111106" x="2921000" y="3790950"/>
          <p14:tracePt t="111122" x="2914650" y="3790950"/>
          <p14:tracePt t="111139" x="2901950" y="3784600"/>
          <p14:tracePt t="111155" x="2870200" y="3752850"/>
          <p14:tracePt t="111173" x="2724150" y="3721100"/>
          <p14:tracePt t="111189" x="2647950" y="3721100"/>
          <p14:tracePt t="111447" x="2660650" y="3721100"/>
          <p14:tracePt t="111455" x="2705100" y="3721100"/>
          <p14:tracePt t="111472" x="2768600" y="3721100"/>
          <p14:tracePt t="111489" x="2794000" y="3752850"/>
          <p14:tracePt t="111506" x="2800350" y="3841750"/>
          <p14:tracePt t="111523" x="2800350" y="3911600"/>
          <p14:tracePt t="111539" x="2794000" y="3987800"/>
          <p14:tracePt t="111556" x="2787650" y="4019550"/>
          <p14:tracePt t="111560" x="2787650" y="4070350"/>
          <p14:tracePt t="111572" x="2787650" y="4102100"/>
          <p14:tracePt t="111589" x="2787650" y="4146550"/>
          <p14:tracePt t="111606" x="2787650" y="4178300"/>
          <p14:tracePt t="111623" x="2787650" y="4197350"/>
          <p14:tracePt t="111639" x="2787650" y="4216400"/>
          <p14:tracePt t="111657" x="2787650" y="4248150"/>
          <p14:tracePt t="111672" x="2781300" y="4260850"/>
          <p14:tracePt t="111689" x="2781300" y="4279900"/>
          <p14:tracePt t="111706" x="2774950" y="4330700"/>
          <p14:tracePt t="111722" x="2774950" y="4368800"/>
          <p14:tracePt t="111739" x="2774950" y="4425950"/>
          <p14:tracePt t="111756" x="2774950" y="4457700"/>
          <p14:tracePt t="111772" x="2774950" y="4470400"/>
          <p14:tracePt t="111789" x="2774950" y="4489450"/>
          <p14:tracePt t="111806" x="2774950" y="4502150"/>
          <p14:tracePt t="111822" x="2774950" y="4521200"/>
          <p14:tracePt t="111839" x="2774950" y="4533900"/>
          <p14:tracePt t="111857" x="2774950" y="4540250"/>
          <p14:tracePt t="111906" x="2774950" y="4470400"/>
          <p14:tracePt t="111923" x="2781300" y="4375150"/>
          <p14:tracePt t="111939" x="2800350" y="4229100"/>
          <p14:tracePt t="111955" x="2813050" y="4089400"/>
          <p14:tracePt t="111972" x="2819400" y="3943350"/>
          <p14:tracePt t="111989" x="2819400" y="3803650"/>
          <p14:tracePt t="112006" x="2819400" y="3695700"/>
          <p14:tracePt t="112023" x="2806700" y="3575050"/>
          <p14:tracePt t="112039" x="2800350" y="3498850"/>
          <p14:tracePt t="112056" x="2800350" y="3416300"/>
          <p14:tracePt t="112072" x="2794000" y="3340100"/>
          <p14:tracePt t="112074" x="2787650" y="3289300"/>
          <p14:tracePt t="112089" x="2787650" y="3257550"/>
          <p14:tracePt t="112106" x="2781300" y="3206750"/>
          <p14:tracePt t="112122" x="2774950" y="3162300"/>
          <p14:tracePt t="112139" x="2774950" y="3149600"/>
          <p14:tracePt t="112156" x="2787650" y="3105150"/>
          <p14:tracePt t="112172" x="2794000" y="3067050"/>
          <p14:tracePt t="112189" x="2825750" y="3016250"/>
          <p14:tracePt t="112206" x="2832100" y="2971800"/>
          <p14:tracePt t="112223" x="2832100" y="2959100"/>
          <p14:tracePt t="112286" x="2832100" y="2965450"/>
          <p14:tracePt t="112290" x="2825750" y="2978150"/>
          <p14:tracePt t="112305" x="2813050" y="2984500"/>
          <p14:tracePt t="112322" x="2794000" y="3041650"/>
          <p14:tracePt t="112339" x="2774950" y="3162300"/>
          <p14:tracePt t="112373" x="2774950" y="3187700"/>
          <p14:tracePt t="112389" x="2781300" y="3225800"/>
          <p14:tracePt t="112406" x="2794000" y="3238500"/>
          <p14:tracePt t="112423" x="2800350" y="3251200"/>
          <p14:tracePt t="112439" x="2813050" y="3257550"/>
          <p14:tracePt t="112457" x="2819400" y="3270250"/>
          <p14:tracePt t="112474" x="2825750" y="3276600"/>
          <p14:tracePt t="112489" x="2825750" y="3289300"/>
          <p14:tracePt t="112506" x="2832100" y="3295650"/>
          <p14:tracePt t="112522" x="2838450" y="3321050"/>
          <p14:tracePt t="112539" x="2838450" y="3352800"/>
          <p14:tracePt t="112555" x="2838450" y="3409950"/>
          <p14:tracePt t="112574" x="2838450" y="3473450"/>
          <p14:tracePt t="112590" x="2838450" y="3479800"/>
          <p14:tracePt t="112736" x="2838450" y="3486150"/>
          <p14:tracePt t="112742" x="2838450" y="3498850"/>
          <p14:tracePt t="112755" x="2832100" y="3524250"/>
          <p14:tracePt t="112773" x="2825750" y="3581400"/>
          <p14:tracePt t="112789" x="2825750" y="3644900"/>
          <p14:tracePt t="112805" x="2825750" y="3657600"/>
          <p14:tracePt t="112904" x="2825750" y="3676650"/>
          <p14:tracePt t="112923" x="2825750" y="3714750"/>
          <p14:tracePt t="112939" x="2819400" y="3759200"/>
          <p14:tracePt t="112956" x="2813050" y="3822700"/>
          <p14:tracePt t="112973" x="2813050" y="3860800"/>
          <p14:tracePt t="112989" x="2813050" y="3892550"/>
          <p14:tracePt t="113006" x="2813050" y="3898900"/>
          <p14:tracePt t="113022" x="2813050" y="3905250"/>
          <p14:tracePt t="113056" x="2813050" y="3911600"/>
          <p14:tracePt t="113072" x="2813050" y="3917950"/>
          <p14:tracePt t="113075" x="2813050" y="3924300"/>
          <p14:tracePt t="113123" x="2813050" y="3930650"/>
          <p14:tracePt t="113139" x="2813050" y="3937000"/>
          <p14:tracePt t="113156" x="2806700" y="3949700"/>
          <p14:tracePt t="113173" x="2800350" y="3975100"/>
          <p14:tracePt t="113189" x="2794000" y="3994150"/>
          <p14:tracePt t="113206" x="2787650" y="4000500"/>
          <p14:tracePt t="113223" x="2787650" y="4006850"/>
          <p14:tracePt t="113332" x="2787650" y="4013200"/>
          <p14:tracePt t="113346" x="2787650" y="4019550"/>
          <p14:tracePt t="113355" x="2794000" y="4025900"/>
          <p14:tracePt t="113372" x="2800350" y="4038600"/>
          <p14:tracePt t="113389" x="2813050" y="4044950"/>
          <p14:tracePt t="113406" x="2819400" y="4051300"/>
          <p14:tracePt t="113477" x="2819400" y="4057650"/>
          <p14:tracePt t="113489" x="2825750" y="4057650"/>
          <p14:tracePt t="113506" x="2825750" y="4070350"/>
          <p14:tracePt t="113508" x="2825750" y="4076700"/>
          <p14:tracePt t="113522" x="2825750" y="4083050"/>
          <p14:tracePt t="113539" x="2825750" y="4089400"/>
          <p14:tracePt t="113555" x="2832100" y="4089400"/>
          <p14:tracePt t="113573" x="2832100" y="4102100"/>
          <p14:tracePt t="113589" x="2838450" y="4102100"/>
          <p14:tracePt t="113607" x="2838450" y="4108450"/>
          <p14:tracePt t="113639" x="2838450" y="4114800"/>
          <p14:tracePt t="113656" x="2844800" y="4121150"/>
          <p14:tracePt t="113672" x="2844800" y="4140200"/>
          <p14:tracePt t="113690" x="2844800" y="4171950"/>
          <p14:tracePt t="113705" x="2844800" y="4197350"/>
          <p14:tracePt t="113723" x="2851150" y="4210050"/>
          <p14:tracePt t="113774" x="2857500" y="4210050"/>
          <p14:tracePt t="113790" x="2863850" y="4210050"/>
          <p14:tracePt t="113807" x="2870200" y="4210050"/>
          <p14:tracePt t="113856" x="2870200" y="4241800"/>
          <p14:tracePt t="113874" x="2870200" y="4273550"/>
          <p14:tracePt t="113892" x="2863850" y="4337050"/>
          <p14:tracePt t="113907" x="2857500" y="4406900"/>
          <p14:tracePt t="113922" x="2851150" y="4432300"/>
          <p14:tracePt t="114008" x="2851150" y="4425950"/>
          <p14:tracePt t="114014" x="2844800" y="4425950"/>
          <p14:tracePt t="114024" x="2844800" y="4419600"/>
          <p14:tracePt t="114047" x="2838450" y="4413250"/>
          <p14:tracePt t="114096" x="2832100" y="4413250"/>
          <p14:tracePt t="114103" x="2832100" y="4406900"/>
          <p14:tracePt t="114178" x="2832100" y="4400550"/>
          <p14:tracePt t="114189" x="2832100" y="4394200"/>
          <p14:tracePt t="114206" x="2825750" y="4375150"/>
          <p14:tracePt t="114223" x="2825750" y="4362450"/>
          <p14:tracePt t="114241" x="2819400" y="4349750"/>
          <p14:tracePt t="114257" x="2819400" y="4337050"/>
          <p14:tracePt t="114274" x="2819400" y="4324350"/>
          <p14:tracePt t="114339" x="2819400" y="4330700"/>
          <p14:tracePt t="114349" x="2819400" y="4337050"/>
          <p14:tracePt t="114363" x="2819400" y="4343400"/>
          <p14:tracePt t="114380" x="2819400" y="4349750"/>
          <p14:tracePt t="114410" x="2819400" y="4362450"/>
          <p14:tracePt t="114423" x="2819400" y="4375150"/>
          <p14:tracePt t="114439" x="2819400" y="4394200"/>
          <p14:tracePt t="114456" x="2819400" y="4425950"/>
          <p14:tracePt t="114473" x="2819400" y="4445000"/>
          <p14:tracePt t="114489" x="2819400" y="4457700"/>
          <p14:tracePt t="114506" x="2819400" y="4464050"/>
          <p14:tracePt t="114523" x="2819400" y="4470400"/>
          <p14:tracePt t="114540" x="2819400" y="4476750"/>
          <p14:tracePt t="114620" x="2819400" y="4470400"/>
          <p14:tracePt t="114630" x="2819400" y="4464050"/>
          <p14:tracePt t="114641" x="2819400" y="4457700"/>
          <p14:tracePt t="114656" x="2819400" y="4451350"/>
          <p14:tracePt t="114675" x="2806700" y="4451350"/>
          <p14:tracePt t="114679" x="2768600" y="4495800"/>
          <p14:tracePt t="114689" x="2736850" y="4559300"/>
          <p14:tracePt t="114706" x="2698750" y="4679950"/>
          <p14:tracePt t="114894" x="2698750" y="4673600"/>
          <p14:tracePt t="114900" x="2698750" y="4641850"/>
          <p14:tracePt t="114910" x="2698750" y="4603750"/>
          <p14:tracePt t="114922" x="2692400" y="4559300"/>
          <p14:tracePt t="114939" x="2686050" y="4495800"/>
          <p14:tracePt t="114956" x="2686050" y="4451350"/>
          <p14:tracePt t="114973" x="2686050" y="4445000"/>
          <p14:tracePt t="114989" x="2679700" y="4445000"/>
          <p14:tracePt t="115039" x="2686050" y="4457700"/>
          <p14:tracePt t="115058" x="2692400" y="4470400"/>
          <p14:tracePt t="115074" x="2698750" y="4483100"/>
          <p14:tracePt t="115089" x="2698750" y="4489450"/>
          <p14:tracePt t="115122" x="2698750" y="4495800"/>
          <p14:tracePt t="115494" x="2762250" y="4502150"/>
          <p14:tracePt t="115502" x="3022600" y="4502150"/>
          <p14:tracePt t="115511" x="3613150" y="4432300"/>
          <p14:tracePt t="115524" x="4673600" y="4337050"/>
          <p14:tracePt t="115541" x="4946650" y="4324350"/>
          <p14:tracePt t="115558" x="5168900" y="4305300"/>
          <p14:tracePt t="115575" x="5276850" y="4235450"/>
          <p14:tracePt t="115584" x="5346700" y="4184650"/>
          <p14:tracePt t="115590" x="5486400" y="4089400"/>
          <p14:tracePt t="115606" x="5835650" y="3956050"/>
          <p14:tracePt t="115623" x="6140450" y="3848100"/>
          <p14:tracePt t="115640" x="6578600" y="3714750"/>
          <p14:tracePt t="115656" x="6965950" y="3619500"/>
          <p14:tracePt t="115673" x="7289800" y="3556000"/>
          <p14:tracePt t="115690" x="7550150" y="3517900"/>
          <p14:tracePt t="115693" x="7651750" y="3511550"/>
          <p14:tracePt t="115708" x="7797800" y="3492500"/>
          <p14:tracePt t="115723" x="7981950" y="3467100"/>
          <p14:tracePt t="115740" x="8147050" y="3429000"/>
          <p14:tracePt t="115756" x="8223250" y="3390900"/>
          <p14:tracePt t="115773" x="8286750" y="3365500"/>
          <p14:tracePt t="115776" x="8331200" y="3340100"/>
          <p14:tracePt t="115789" x="8375650" y="3321050"/>
          <p14:tracePt t="115806" x="8502650" y="3263900"/>
          <p14:tracePt t="115823" x="8629650" y="3225800"/>
          <p14:tracePt t="115840" x="8705850" y="3194050"/>
          <p14:tracePt t="115856" x="8750300" y="3181350"/>
          <p14:tracePt t="115873" x="8775700" y="3162300"/>
          <p14:tracePt t="115892" x="8813800" y="3143250"/>
          <p14:tracePt t="115909" x="8864600" y="3117850"/>
          <p14:tracePt t="115925" x="8921750" y="3092450"/>
          <p14:tracePt t="115943" x="8953500" y="3079750"/>
          <p14:tracePt t="115957" x="8972550" y="3067050"/>
          <p14:tracePt t="115973" x="9004300" y="3041650"/>
          <p14:tracePt t="115990" x="9036050" y="3016250"/>
          <p14:tracePt t="116006" x="9105900" y="2946400"/>
          <p14:tracePt t="116023" x="9169400" y="2882900"/>
          <p14:tracePt t="116040" x="9226550" y="2813050"/>
          <p14:tracePt t="116057" x="9245600" y="2781300"/>
          <p14:tracePt t="116061" x="9251950" y="2762250"/>
          <p14:tracePt t="116073" x="9251950" y="2755900"/>
          <p14:tracePt t="116090" x="9251950" y="2743200"/>
          <p14:tracePt t="116176" x="9245600" y="2743200"/>
          <p14:tracePt t="116183" x="9239250" y="2762250"/>
          <p14:tracePt t="116193" x="9213850" y="2787650"/>
          <p14:tracePt t="116207" x="9207500" y="2882900"/>
          <p14:tracePt t="116223" x="9194800" y="3086100"/>
          <p14:tracePt t="116240" x="9194800" y="3295650"/>
          <p14:tracePt t="116256" x="9194800" y="3498850"/>
          <p14:tracePt t="116273" x="9194800" y="3879850"/>
          <p14:tracePt t="116290" x="9194800" y="4254500"/>
          <p14:tracePt t="116309" x="9194800" y="4572000"/>
          <p14:tracePt t="116323" x="9207500" y="4845050"/>
          <p14:tracePt t="116342" x="9226550" y="5099050"/>
          <p14:tracePt t="116356" x="9226550" y="5334000"/>
          <p14:tracePt t="116376" x="9239250" y="5568950"/>
          <p14:tracePt t="116393" x="9245600" y="5638800"/>
          <p14:tracePt t="116408" x="9251950" y="5638800"/>
          <p14:tracePt t="116424" x="9251950" y="5645150"/>
          <p14:tracePt t="116444" x="9251950" y="5626100"/>
          <p14:tracePt t="116456" x="9226550" y="5607050"/>
          <p14:tracePt t="116473" x="9169400" y="5588000"/>
          <p14:tracePt t="116489" x="9124950" y="5588000"/>
          <p14:tracePt t="116682" x="9124950" y="5581650"/>
          <p14:tracePt t="116697" x="9137650" y="5581650"/>
          <p14:tracePt t="116706" x="9150350" y="5588000"/>
          <p14:tracePt t="116724" x="9156700" y="5626100"/>
          <p14:tracePt t="116739" x="9124950" y="5670550"/>
          <p14:tracePt t="116756" x="9112250" y="5702300"/>
          <p14:tracePt t="116772" x="9105900" y="5759450"/>
          <p14:tracePt t="116789" x="9105900" y="5816600"/>
          <p14:tracePt t="116806" x="9105900" y="5918200"/>
          <p14:tracePt t="116823" x="9105900" y="5988050"/>
          <p14:tracePt t="116839" x="9105900" y="6108700"/>
          <p14:tracePt t="116856" x="9086850" y="6248400"/>
          <p14:tracePt t="116873" x="9074150" y="6477000"/>
          <p14:tracePt t="116889" x="9080500" y="6623050"/>
          <p14:tracePt t="116906" x="9112250" y="6788150"/>
          <p14:tracePt t="116923" x="9156700" y="6851650"/>
          <p14:tracePt t="116939" x="9194800" y="6851650"/>
          <p14:tracePt t="116956" x="9239250" y="6851650"/>
          <p14:tracePt t="116973" x="9334500" y="6851650"/>
          <p14:tracePt t="116989" x="9429750" y="6813550"/>
          <p14:tracePt t="117006" x="9493250" y="6762750"/>
          <p14:tracePt t="117023" x="9563100" y="6724650"/>
          <p14:tracePt t="117039" x="9645650" y="6673850"/>
          <p14:tracePt t="117056" x="9728200" y="6616700"/>
          <p14:tracePt t="117072" x="9861550" y="6508750"/>
          <p14:tracePt t="117077" x="9893300" y="6477000"/>
          <p14:tracePt t="117089" x="9944100" y="6388100"/>
          <p14:tracePt t="117106" x="10007600" y="6261100"/>
          <p14:tracePt t="117108" x="10052050" y="6140450"/>
          <p14:tracePt t="117123" x="10058400" y="6076950"/>
          <p14:tracePt t="117139" x="10045700" y="5899150"/>
          <p14:tracePt t="117156" x="9937750" y="5784850"/>
          <p14:tracePt t="117172" x="9772650" y="5708650"/>
          <p14:tracePt t="117189" x="9480550" y="5632450"/>
          <p14:tracePt t="117206" x="9290050" y="5626100"/>
          <p14:tracePt t="117223" x="9194800" y="5657850"/>
          <p14:tracePt t="117239" x="9163050" y="5695950"/>
          <p14:tracePt t="117256" x="9137650" y="5772150"/>
          <p14:tracePt t="117273" x="9137650" y="5854700"/>
          <p14:tracePt t="117289" x="9169400" y="5937250"/>
          <p14:tracePt t="117306" x="9207500" y="5981700"/>
          <p14:tracePt t="117322" x="9271000" y="5988050"/>
          <p14:tracePt t="117339" x="9340850" y="5962650"/>
          <p14:tracePt t="117342" x="9417050" y="5911850"/>
          <p14:tracePt t="117356" x="9474200" y="5854700"/>
          <p14:tracePt t="117373" x="9594850" y="5721350"/>
          <p14:tracePt t="117389" x="9817100" y="5270500"/>
          <p14:tracePt t="117406" x="9867900" y="4997450"/>
          <p14:tracePt t="117423" x="9855200" y="4667250"/>
          <p14:tracePt t="117439" x="9721850" y="4133850"/>
          <p14:tracePt t="117456" x="9632950" y="3784600"/>
          <p14:tracePt t="117472" x="9550400" y="3479800"/>
          <p14:tracePt t="117489" x="9518650" y="3282950"/>
          <p14:tracePt t="117506" x="9474200" y="3092450"/>
          <p14:tracePt t="117522" x="9417050" y="2927350"/>
          <p14:tracePt t="117539" x="9366250" y="2787650"/>
          <p14:tracePt t="117556" x="9309100" y="2667000"/>
          <p14:tracePt t="117572" x="9290050" y="2603500"/>
          <p14:tracePt t="117577" x="9277350" y="2578100"/>
          <p14:tracePt t="117589" x="9264650" y="2552700"/>
          <p14:tracePt t="117606" x="9251950" y="2527300"/>
          <p14:tracePt t="117623" x="9232900" y="2514600"/>
          <p14:tracePt t="117639" x="9232900" y="2508250"/>
          <p14:tracePt t="117673" x="9220200" y="2495550"/>
          <p14:tracePt t="117689" x="9213850" y="2476500"/>
          <p14:tracePt t="117706" x="9194800" y="2463800"/>
          <p14:tracePt t="117722" x="9175750" y="2444750"/>
          <p14:tracePt t="117740" x="9150350" y="2419350"/>
          <p14:tracePt t="117756" x="9124950" y="2400300"/>
          <p14:tracePt t="117773" x="9112250" y="2374900"/>
          <p14:tracePt t="117789" x="9112250" y="2368550"/>
          <p14:tracePt t="117806" x="9112250" y="2355850"/>
          <p14:tracePt t="117875" x="9112250" y="2374900"/>
          <p14:tracePt t="117879" x="9112250" y="2406650"/>
          <p14:tracePt t="117890" x="9118600" y="2432050"/>
          <p14:tracePt t="117906" x="9137650" y="2489200"/>
          <p14:tracePt t="117923" x="9150350" y="2527300"/>
          <p14:tracePt t="117939" x="9163050" y="2552700"/>
          <p14:tracePt t="117956" x="9169400" y="2571750"/>
          <p14:tracePt t="117973" x="9169400" y="2584450"/>
          <p14:tracePt t="117989" x="9169400" y="2603500"/>
          <p14:tracePt t="118006" x="9169400" y="2641600"/>
          <p14:tracePt t="118022" x="9169400" y="2686050"/>
          <p14:tracePt t="118039" x="9169400" y="2730500"/>
          <p14:tracePt t="118056" x="9169400" y="2794000"/>
          <p14:tracePt t="118089" x="9169400" y="2825750"/>
          <p14:tracePt t="118106" x="9169400" y="2838450"/>
          <p14:tracePt t="118122" x="9169400" y="2857500"/>
          <p14:tracePt t="118139" x="9169400" y="2863850"/>
          <p14:tracePt t="118157" x="9169400" y="2876550"/>
          <p14:tracePt t="118172" x="9169400" y="2889250"/>
          <p14:tracePt t="118190" x="9169400" y="2914650"/>
          <p14:tracePt t="118205" x="9169400" y="2940050"/>
          <p14:tracePt t="118222" x="9169400" y="2971800"/>
          <p14:tracePt t="118239" x="9169400" y="3009900"/>
          <p14:tracePt t="118255" x="9169400" y="3054350"/>
          <p14:tracePt t="118272" x="9169400" y="3092450"/>
          <p14:tracePt t="118289" x="9169400" y="3136900"/>
          <p14:tracePt t="118305" x="9169400" y="3175000"/>
          <p14:tracePt t="118323" x="9169400" y="3263900"/>
          <p14:tracePt t="118340" x="9169400" y="3302000"/>
          <p14:tracePt t="118355" x="9169400" y="3340100"/>
          <p14:tracePt t="118372" x="9175750" y="3371850"/>
          <p14:tracePt t="118389" x="9175750" y="3397250"/>
          <p14:tracePt t="118406" x="9182100" y="3416300"/>
          <p14:tracePt t="118422" x="9182100" y="3435350"/>
          <p14:tracePt t="118440" x="9182100" y="3467100"/>
          <p14:tracePt t="118457" x="9182100" y="3492500"/>
          <p14:tracePt t="118474" x="9182100" y="3524250"/>
          <p14:tracePt t="118490" x="9182100" y="3568700"/>
          <p14:tracePt t="118506" x="9188450" y="3606800"/>
          <p14:tracePt t="118522" x="9188450" y="3651250"/>
          <p14:tracePt t="118539" x="9188450" y="3683000"/>
          <p14:tracePt t="118556" x="9194800" y="3714750"/>
          <p14:tracePt t="118572" x="9194800" y="3752850"/>
          <p14:tracePt t="118589" x="9194800" y="3784600"/>
          <p14:tracePt t="118607" x="9194800" y="3810000"/>
          <p14:tracePt t="118625" x="9201150" y="3835400"/>
          <p14:tracePt t="118626" x="9201150" y="3848100"/>
          <p14:tracePt t="118639" x="9201150" y="3854450"/>
          <p14:tracePt t="118657" x="9201150" y="3873500"/>
          <p14:tracePt t="118672" x="9201150" y="3892550"/>
          <p14:tracePt t="118689" x="9201150" y="3924300"/>
          <p14:tracePt t="118705" x="9201150" y="3943350"/>
          <p14:tracePt t="118722" x="9201150" y="3956050"/>
          <p14:tracePt t="118740" x="9201150" y="3962400"/>
          <p14:tracePt t="118842" x="9201150" y="3968750"/>
          <p14:tracePt t="118851" x="9201150" y="3981450"/>
          <p14:tracePt t="118859" x="9201150" y="3987800"/>
          <p14:tracePt t="118872" x="9201150" y="4006850"/>
          <p14:tracePt t="118889" x="9201150" y="4025900"/>
          <p14:tracePt t="118906" x="9201150" y="4051300"/>
          <p14:tracePt t="118907" x="9201150" y="4076700"/>
          <p14:tracePt t="118922" x="9194800" y="4083050"/>
          <p14:tracePt t="118939" x="9194800" y="4108450"/>
          <p14:tracePt t="118955" x="9194800" y="4114800"/>
          <p14:tracePt t="118972" x="9194800" y="4121150"/>
          <p14:tracePt t="119046" x="9194800" y="4108450"/>
          <p14:tracePt t="119055" x="9207500" y="4089400"/>
          <p14:tracePt t="119072" x="9207500" y="4070350"/>
          <p14:tracePt t="119075" x="9213850" y="4051300"/>
          <p14:tracePt t="119089" x="9220200" y="4038600"/>
          <p14:tracePt t="119106" x="9220200" y="4032250"/>
          <p14:tracePt t="119123" x="9220200" y="4025900"/>
          <p14:tracePt t="119141" x="9201150" y="4038600"/>
          <p14:tracePt t="119155" x="9112250" y="4133850"/>
          <p14:tracePt t="119172" x="9074150" y="4178300"/>
          <p14:tracePt t="119419" x="9061450" y="4159250"/>
          <p14:tracePt t="119426" x="9055100" y="4146550"/>
          <p14:tracePt t="119439" x="9055100" y="4140200"/>
          <p14:tracePt t="119457" x="9055100" y="4127500"/>
          <p14:tracePt t="119474" x="9061450" y="4127500"/>
          <p14:tracePt t="119491" x="9061450" y="4140200"/>
          <p14:tracePt t="119508" x="9074150" y="4178300"/>
          <p14:tracePt t="119522" x="9074150" y="4184650"/>
          <p14:tracePt t="119539" x="9074150" y="4210050"/>
          <p14:tracePt t="119555" x="9074150" y="4229100"/>
          <p14:tracePt t="119572" x="9074150" y="4235450"/>
          <p14:tracePt t="119589" x="9074150" y="4248150"/>
          <p14:tracePt t="119605" x="9074150" y="4254500"/>
          <p14:tracePt t="119622" x="9080500" y="4267200"/>
          <p14:tracePt t="122052" x="9061450" y="4292600"/>
          <p14:tracePt t="122059" x="9023350" y="4337050"/>
          <p14:tracePt t="122072" x="8978900" y="4394200"/>
          <p14:tracePt t="122089" x="8921750" y="4464050"/>
          <p14:tracePt t="122105" x="8864600" y="4540250"/>
          <p14:tracePt t="122125" x="8782050" y="4578350"/>
          <p14:tracePt t="122139" x="8769350" y="4584700"/>
          <p14:tracePt t="122306" x="8769350" y="4578350"/>
          <p14:tracePt t="122322" x="8750300" y="4584700"/>
          <p14:tracePt t="122339" x="8610600" y="4597400"/>
          <p14:tracePt t="122356" x="8432800" y="4603750"/>
          <p14:tracePt t="122372" x="8274050" y="4603750"/>
          <p14:tracePt t="122389" x="8070850" y="4559300"/>
          <p14:tracePt t="122406" x="7874000" y="4470400"/>
          <p14:tracePt t="122422" x="7670800" y="4318000"/>
          <p14:tracePt t="122426" x="7600950" y="4254500"/>
          <p14:tracePt t="122439" x="7518400" y="4146550"/>
          <p14:tracePt t="122456" x="7442200" y="4000500"/>
          <p14:tracePt t="122472" x="7397750" y="3810000"/>
          <p14:tracePt t="122489" x="7397750" y="3663950"/>
          <p14:tracePt t="122505" x="7404100" y="3517900"/>
          <p14:tracePt t="122522" x="7429500" y="3378200"/>
          <p14:tracePt t="122539" x="7454900" y="3168650"/>
          <p14:tracePt t="122556" x="7454900" y="3035300"/>
          <p14:tracePt t="122572" x="7423150" y="2921000"/>
          <p14:tracePt t="122589" x="7404100" y="2863850"/>
          <p14:tracePt t="122606" x="7397750" y="2819400"/>
          <p14:tracePt t="122622" x="7397750" y="2813050"/>
          <p14:tracePt t="122639" x="7397750" y="2806700"/>
          <p14:tracePt t="122695" x="7397750" y="2800350"/>
          <p14:tracePt t="122726" x="7391400" y="2800350"/>
          <p14:tracePt t="122738" x="7385050" y="2800350"/>
          <p14:tracePt t="122756" x="7366000" y="2800350"/>
          <p14:tracePt t="122773" x="7353300" y="2800350"/>
          <p14:tracePt t="122789" x="7353300" y="2806700"/>
          <p14:tracePt t="122882" x="7353300" y="2800350"/>
          <p14:tracePt t="122889" x="7372350" y="2781300"/>
          <p14:tracePt t="122905" x="7480300" y="2622550"/>
          <p14:tracePt t="122922" x="7524750" y="2552700"/>
          <p14:tracePt t="122939" x="7562850" y="2457450"/>
          <p14:tracePt t="122956" x="7581900" y="2400300"/>
          <p14:tracePt t="122972" x="7594600" y="2368550"/>
          <p14:tracePt t="122989" x="7607300" y="2324100"/>
          <p14:tracePt t="123006" x="7607300" y="2298700"/>
          <p14:tracePt t="123023" x="7607300" y="2286000"/>
          <p14:tracePt t="123039" x="7600950" y="2286000"/>
          <p14:tracePt t="123055" x="7594600" y="2286000"/>
          <p14:tracePt t="123072" x="7588250" y="2286000"/>
          <p14:tracePt t="123074" x="7581900" y="2286000"/>
          <p14:tracePt t="123106" x="7575550" y="2286000"/>
          <p14:tracePt t="123140" x="7569200" y="2286000"/>
          <p14:tracePt t="123175" x="7550150" y="2279650"/>
          <p14:tracePt t="123190" x="7537450" y="2273300"/>
          <p14:tracePt t="123207" x="7531100" y="2266950"/>
          <p14:tracePt t="123223" x="7524750" y="2266950"/>
          <p14:tracePt t="123255" x="7505700" y="2266950"/>
          <p14:tracePt t="123273" x="7493000" y="2266950"/>
          <p14:tracePt t="123289" x="7486650" y="2273300"/>
          <p14:tracePt t="123307" x="7480300" y="2273300"/>
          <p14:tracePt t="123323" x="7480300" y="2279650"/>
          <p14:tracePt t="123357" x="7480300" y="2298700"/>
          <p14:tracePt t="123373" x="7473950" y="2336800"/>
          <p14:tracePt t="123390" x="7473950" y="2381250"/>
          <p14:tracePt t="123407" x="7473950" y="2444750"/>
          <p14:tracePt t="123424" x="7467600" y="2520950"/>
          <p14:tracePt t="123440" x="7467600" y="2571750"/>
          <p14:tracePt t="123457" x="7461250" y="2616200"/>
          <p14:tracePt t="123473" x="7454900" y="2647950"/>
          <p14:tracePt t="123490" x="7448550" y="2673350"/>
          <p14:tracePt t="123507" x="7448550" y="2698750"/>
          <p14:tracePt t="123524" x="7448550" y="2730500"/>
          <p14:tracePt t="123540" x="7442200" y="2755900"/>
          <p14:tracePt t="123557" x="7442200" y="2774950"/>
          <p14:tracePt t="123560" x="7435850" y="2781300"/>
          <p14:tracePt t="123574" x="7435850" y="2787650"/>
          <p14:tracePt t="123590" x="7435850" y="2794000"/>
          <p14:tracePt t="123607" x="7435850" y="2806700"/>
          <p14:tracePt t="123624" x="7429500" y="2838450"/>
          <p14:tracePt t="123640" x="7423150" y="2882900"/>
          <p14:tracePt t="123657" x="7410450" y="2971800"/>
          <p14:tracePt t="123674" x="7385050" y="3105150"/>
          <p14:tracePt t="123690" x="7359650" y="3276600"/>
          <p14:tracePt t="123696" x="7353300" y="3314700"/>
          <p14:tracePt t="123707" x="7346950" y="3384550"/>
          <p14:tracePt t="123723" x="7334250" y="3467100"/>
          <p14:tracePt t="123741" x="7334250" y="3549650"/>
          <p14:tracePt t="123757" x="7334250" y="3594100"/>
          <p14:tracePt t="123761" x="7334250" y="3606800"/>
          <p14:tracePt t="123773" x="7334250" y="3619500"/>
          <p14:tracePt t="123790" x="7340600" y="3644900"/>
          <p14:tracePt t="123807" x="7340600" y="3663950"/>
          <p14:tracePt t="123824" x="7346950" y="3676650"/>
          <p14:tracePt t="123840" x="7353300" y="3695700"/>
          <p14:tracePt t="123857" x="7353300" y="3708400"/>
          <p14:tracePt t="123876" x="7353300" y="3714750"/>
          <p14:tracePt t="123890" x="7353300" y="3740150"/>
          <p14:tracePt t="123907" x="7353300" y="3778250"/>
          <p14:tracePt t="123923" x="7353300" y="3816350"/>
          <p14:tracePt t="123940" x="7359650" y="3860800"/>
          <p14:tracePt t="123944" x="7359650" y="3879850"/>
          <p14:tracePt t="123957" x="7366000" y="3898900"/>
          <p14:tracePt t="123973" x="7366000" y="3949700"/>
          <p14:tracePt t="123990" x="7372350" y="3994150"/>
          <p14:tracePt t="124007" x="7372350" y="4038600"/>
          <p14:tracePt t="124023" x="7378700" y="4095750"/>
          <p14:tracePt t="124040" x="7385050" y="4146550"/>
          <p14:tracePt t="124057" x="7385050" y="4191000"/>
          <p14:tracePt t="124074" x="7385050" y="4229100"/>
          <p14:tracePt t="124078" x="7391400" y="4235450"/>
          <p14:tracePt t="124090" x="7397750" y="4267200"/>
          <p14:tracePt t="124107" x="7397750" y="4279900"/>
          <p14:tracePt t="124124" x="7397750" y="4292600"/>
          <p14:tracePt t="124140" x="7404100" y="4298950"/>
          <p14:tracePt t="124174" x="7404100" y="4305300"/>
          <p14:tracePt t="124190" x="7404100" y="4311650"/>
          <p14:tracePt t="124207" x="7416800" y="4324350"/>
          <p14:tracePt t="124224" x="7423150" y="4343400"/>
          <p14:tracePt t="124240" x="7442200" y="4362450"/>
          <p14:tracePt t="124259" x="7461250" y="4375150"/>
          <p14:tracePt t="124290" x="7486650" y="4381500"/>
          <p14:tracePt t="124307" x="7493000" y="4381500"/>
          <p14:tracePt t="124324" x="7512050" y="4381500"/>
          <p14:tracePt t="124340" x="7518400" y="4375150"/>
          <p14:tracePt t="124357" x="7524750" y="4368800"/>
          <p14:tracePt t="124373" x="7537450" y="4356100"/>
          <p14:tracePt t="124390" x="7569200" y="4330700"/>
          <p14:tracePt t="124407" x="7607300" y="4292600"/>
          <p14:tracePt t="124423" x="7632700" y="4260850"/>
          <p14:tracePt t="124440" x="7639050" y="4254500"/>
          <p14:tracePt t="124457" x="7651750" y="4241800"/>
          <p14:tracePt t="124473" x="7658100" y="4229100"/>
          <p14:tracePt t="124489" x="7664450" y="4210050"/>
          <p14:tracePt t="124506" x="7683500" y="4191000"/>
          <p14:tracePt t="124523" x="7702550" y="4133850"/>
          <p14:tracePt t="124540" x="7753350" y="4025900"/>
          <p14:tracePt t="124557" x="7804150" y="3924300"/>
          <p14:tracePt t="124573" x="7842250" y="3810000"/>
          <p14:tracePt t="124589" x="7874000" y="3702050"/>
          <p14:tracePt t="124606" x="7899400" y="3575050"/>
          <p14:tracePt t="124623" x="7905750" y="3441700"/>
          <p14:tracePt t="124639" x="7905750" y="3251200"/>
          <p14:tracePt t="124656" x="7905750" y="3086100"/>
          <p14:tracePt t="124673" x="7880350" y="2876550"/>
          <p14:tracePt t="124689" x="7835900" y="2654300"/>
          <p14:tracePt t="124694" x="7810500" y="2533650"/>
          <p14:tracePt t="124706" x="7791450" y="2463800"/>
          <p14:tracePt t="124723" x="7740650" y="2292350"/>
          <p14:tracePt t="124726" x="7727950" y="2254250"/>
          <p14:tracePt t="124739" x="7702550" y="2165350"/>
          <p14:tracePt t="124756" x="7670800" y="2082800"/>
          <p14:tracePt t="124773" x="7658100" y="2012950"/>
          <p14:tracePt t="124790" x="7645400" y="1968500"/>
          <p14:tracePt t="124807" x="7632700" y="1955800"/>
          <p14:tracePt t="124823" x="7626350" y="1949450"/>
          <p14:tracePt t="124839" x="7613650" y="1949450"/>
          <p14:tracePt t="124856" x="7600950" y="1949450"/>
          <p14:tracePt t="124873" x="7575550" y="1949450"/>
          <p14:tracePt t="124890" x="7537450" y="1949450"/>
          <p14:tracePt t="124906" x="7461250" y="1968500"/>
          <p14:tracePt t="124923" x="7404100" y="1987550"/>
          <p14:tracePt t="124939" x="7353300" y="2000250"/>
          <p14:tracePt t="124956" x="7296150" y="2012950"/>
          <p14:tracePt t="124973" x="7264400" y="2019300"/>
          <p14:tracePt t="124976" x="7251700" y="2032000"/>
          <p14:tracePt t="124989" x="7245350" y="2038350"/>
          <p14:tracePt t="125006" x="7213600" y="2076450"/>
          <p14:tracePt t="125023" x="7181850" y="2133600"/>
          <p14:tracePt t="125040" x="7118350" y="2279650"/>
          <p14:tracePt t="125056" x="7073900" y="2362200"/>
          <p14:tracePt t="125075" x="7029450" y="2489200"/>
          <p14:tracePt t="125089" x="6978650" y="2616200"/>
          <p14:tracePt t="125106" x="6946900" y="2781300"/>
          <p14:tracePt t="125123" x="6921500" y="2908300"/>
          <p14:tracePt t="125140" x="6896100" y="3092450"/>
          <p14:tracePt t="125156" x="6883400" y="3257550"/>
          <p14:tracePt t="125173" x="6883400" y="3448050"/>
          <p14:tracePt t="125189" x="6883400" y="3613150"/>
          <p14:tracePt t="125206" x="6883400" y="3790950"/>
          <p14:tracePt t="125223" x="6883400" y="3937000"/>
          <p14:tracePt t="125240" x="6883400" y="4057650"/>
          <p14:tracePt t="125256" x="6889750" y="4114800"/>
          <p14:tracePt t="125275" x="6896100" y="4152900"/>
          <p14:tracePt t="125291" x="6896100" y="4159250"/>
          <p14:tracePt t="125308" x="6902450" y="4165600"/>
          <p14:tracePt t="125372" x="6908800" y="4165600"/>
          <p14:tracePt t="125389" x="6927850" y="4165600"/>
          <p14:tracePt t="125406" x="6946900" y="4165600"/>
          <p14:tracePt t="125423" x="6978650" y="4171950"/>
          <p14:tracePt t="125439" x="7016750" y="4197350"/>
          <p14:tracePt t="125456" x="7073900" y="4229100"/>
          <p14:tracePt t="125473" x="7105650" y="4254500"/>
          <p14:tracePt t="125490" x="7175500" y="4305300"/>
          <p14:tracePt t="125506" x="7213600" y="4324350"/>
          <p14:tracePt t="125523" x="7251700" y="4337050"/>
          <p14:tracePt t="125540" x="7289800" y="4337050"/>
          <p14:tracePt t="125556" x="7321550" y="4337050"/>
          <p14:tracePt t="125574" x="7366000" y="4298950"/>
          <p14:tracePt t="125589" x="7404100" y="4260850"/>
          <p14:tracePt t="125606" x="7448550" y="4178300"/>
          <p14:tracePt t="125623" x="7543800" y="4019550"/>
          <p14:tracePt t="125639" x="7613650" y="3917950"/>
          <p14:tracePt t="125656" x="7702550" y="3784600"/>
          <p14:tracePt t="125673" x="7766050" y="3683000"/>
          <p14:tracePt t="125690" x="7810500" y="3568700"/>
          <p14:tracePt t="125693" x="7823200" y="3530600"/>
          <p14:tracePt t="125706" x="7842250" y="3467100"/>
          <p14:tracePt t="125723" x="7842250" y="3346450"/>
          <p14:tracePt t="125739" x="7823200" y="3200400"/>
          <p14:tracePt t="125756" x="7772400" y="3067050"/>
          <p14:tracePt t="125773" x="7721600" y="2984500"/>
          <p14:tracePt t="125790" x="7696200" y="2952750"/>
          <p14:tracePt t="125806" x="7689850" y="2946400"/>
          <p14:tracePt t="125885" x="7689850" y="2952750"/>
          <p14:tracePt t="125895" x="7683500" y="2990850"/>
          <p14:tracePt t="125906" x="7677150" y="3022600"/>
          <p14:tracePt t="125923" x="7677150" y="3060700"/>
          <p14:tracePt t="125939" x="7677150" y="3117850"/>
          <p14:tracePt t="125956" x="7677150" y="3136900"/>
          <p14:tracePt t="125973" x="7683500" y="3143250"/>
          <p14:tracePt t="125989" x="7708900" y="3162300"/>
          <p14:tracePt t="126023" x="7664450" y="3162300"/>
          <p14:tracePt t="126040" x="7639050" y="3162300"/>
          <p14:tracePt t="126264" x="7632700" y="3162300"/>
          <p14:tracePt t="126270" x="7626350" y="3162300"/>
          <p14:tracePt t="126279" x="7620000" y="3162300"/>
          <p14:tracePt t="126289" x="7600950" y="3162300"/>
          <p14:tracePt t="126305" x="7575550" y="3175000"/>
          <p14:tracePt t="126323" x="7562850" y="3187700"/>
          <p14:tracePt t="126339" x="7556500" y="3187700"/>
          <p14:tracePt t="126356" x="7556500" y="3213100"/>
          <p14:tracePt t="126373" x="7556500" y="3270250"/>
          <p14:tracePt t="126389" x="7556500" y="3308350"/>
          <p14:tracePt t="126407" x="7569200" y="3365500"/>
          <p14:tracePt t="126423" x="7575550" y="3371850"/>
          <p14:tracePt t="126439" x="7581900" y="3384550"/>
          <p14:tracePt t="126456" x="7588250" y="3384550"/>
          <p14:tracePt t="126473" x="7600950" y="3384550"/>
          <p14:tracePt t="126489" x="7613650" y="3378200"/>
          <p14:tracePt t="126505" x="7639050" y="3346450"/>
          <p14:tracePt t="126522" x="7651750" y="3270250"/>
          <p14:tracePt t="126539" x="7651750" y="3155950"/>
          <p14:tracePt t="126556" x="7632700" y="3009900"/>
          <p14:tracePt t="126572" x="7600950" y="2895600"/>
          <p14:tracePt t="126589" x="7562850" y="2794000"/>
          <p14:tracePt t="126606" x="7518400" y="2698750"/>
          <p14:tracePt t="126622" x="7493000" y="2641600"/>
          <p14:tracePt t="126639" x="7480300" y="2603500"/>
          <p14:tracePt t="126656" x="7480300" y="2597150"/>
          <p14:tracePt t="126673" x="7480300" y="2590800"/>
          <p14:tracePt t="126689" x="7480300" y="2571750"/>
          <p14:tracePt t="126705" x="7505700" y="2571750"/>
          <p14:tracePt t="126722" x="7562850" y="2565400"/>
          <p14:tracePt t="126739" x="7683500" y="2565400"/>
          <p14:tracePt t="126756" x="7823200" y="2565400"/>
          <p14:tracePt t="126774" x="7956550" y="2552700"/>
          <p14:tracePt t="126789" x="8083550" y="2540000"/>
          <p14:tracePt t="126806" x="8147050" y="2527300"/>
          <p14:tracePt t="126824" x="8324850" y="2476500"/>
          <p14:tracePt t="126839" x="8464550" y="2419350"/>
          <p14:tracePt t="126856" x="8572500" y="2387600"/>
          <p14:tracePt t="126872" x="8629650" y="2368550"/>
          <p14:tracePt t="126889" x="8655050" y="2368550"/>
          <p14:tracePt t="126906" x="8674100" y="2368550"/>
          <p14:tracePt t="126922" x="8712200" y="2374900"/>
          <p14:tracePt t="126939" x="8743950" y="2419350"/>
          <p14:tracePt t="126956" x="8794750" y="2501900"/>
          <p14:tracePt t="126972" x="8864600" y="2628900"/>
          <p14:tracePt t="126989" x="8928100" y="2762250"/>
          <p14:tracePt t="127005" x="9023350" y="2908300"/>
          <p14:tracePt t="127007" x="9048750" y="2946400"/>
          <p14:tracePt t="127022" x="9099550" y="3003550"/>
          <p14:tracePt t="127039" x="9258300" y="3168650"/>
          <p14:tracePt t="127057" x="9321800" y="3213100"/>
          <p14:tracePt t="127072" x="9340850" y="3225800"/>
          <p14:tracePt t="127089" x="9347200" y="3225800"/>
          <p14:tracePt t="127181" x="9353550" y="3225800"/>
          <p14:tracePt t="127188" x="9353550" y="3219450"/>
          <p14:tracePt t="127205" x="9353550" y="3213100"/>
          <p14:tracePt t="127223" x="9359900" y="3206750"/>
          <p14:tracePt t="127256" x="9359900" y="3200400"/>
          <p14:tracePt t="127424" x="9359900" y="3206750"/>
          <p14:tracePt t="127430" x="9359900" y="3213100"/>
          <p14:tracePt t="127439" x="9359900" y="3219450"/>
          <p14:tracePt t="127455" x="9359900" y="3232150"/>
          <p14:tracePt t="127473" x="9359900" y="3238500"/>
          <p14:tracePt t="127489" x="9359900" y="3257550"/>
          <p14:tracePt t="127506" x="9366250" y="3282950"/>
          <p14:tracePt t="127522" x="9372600" y="3308350"/>
          <p14:tracePt t="127539" x="9372600" y="3327400"/>
          <p14:tracePt t="127556" x="9378950" y="3340100"/>
          <p14:tracePt t="127572" x="9385300" y="3346450"/>
          <p14:tracePt t="127589" x="9385300" y="3352800"/>
          <p14:tracePt t="127680" x="9391650" y="3352800"/>
          <p14:tracePt t="127686" x="9398000" y="3346450"/>
          <p14:tracePt t="127705" x="9429750" y="3302000"/>
          <p14:tracePt t="127723" x="9480550" y="3200400"/>
          <p14:tracePt t="127740" x="9512300" y="3079750"/>
          <p14:tracePt t="127755" x="9525000" y="3028950"/>
          <p14:tracePt t="127772" x="9544050" y="2971800"/>
          <p14:tracePt t="127789" x="9550400" y="2857500"/>
          <p14:tracePt t="127806" x="9556750" y="2755900"/>
          <p14:tracePt t="127822" x="9550400" y="2705100"/>
          <p14:tracePt t="127839" x="9493250" y="2622550"/>
          <p14:tracePt t="127855" x="9391650" y="2552700"/>
          <p14:tracePt t="127872" x="9201150" y="2501900"/>
          <p14:tracePt t="127889" x="8947150" y="2482850"/>
          <p14:tracePt t="127905" x="8686800" y="2482850"/>
          <p14:tracePt t="127922" x="8413750" y="2540000"/>
          <p14:tracePt t="127939" x="8242300" y="2622550"/>
          <p14:tracePt t="127955" x="8070850" y="2736850"/>
          <p14:tracePt t="127972" x="7956550" y="2838450"/>
          <p14:tracePt t="127989" x="7861300" y="2927350"/>
          <p14:tracePt t="128006" x="7785100" y="3009900"/>
          <p14:tracePt t="128022" x="7753350" y="3048000"/>
          <p14:tracePt t="128039" x="7708900" y="3079750"/>
          <p14:tracePt t="128056" x="7658100" y="3105150"/>
          <p14:tracePt t="128072" x="7562850" y="3117850"/>
          <p14:tracePt t="128089" x="7473950" y="3117850"/>
          <p14:tracePt t="128090" x="7397750" y="3117850"/>
          <p14:tracePt t="128106" x="7346950" y="3098800"/>
          <p14:tracePt t="128122" x="7232650" y="3079750"/>
          <p14:tracePt t="128139" x="7029450" y="3028950"/>
          <p14:tracePt t="128156" x="6927850" y="2978150"/>
          <p14:tracePt t="128173" x="6902450" y="2946400"/>
          <p14:tracePt t="128189" x="6889750" y="2914650"/>
          <p14:tracePt t="128206" x="6883400" y="2895600"/>
          <p14:tracePt t="128222" x="6883400" y="2882900"/>
          <p14:tracePt t="128240" x="6870700" y="2882900"/>
          <p14:tracePt t="128255" x="6858000" y="2882900"/>
          <p14:tracePt t="128272" x="6832600" y="2927350"/>
          <p14:tracePt t="128289" x="6819900" y="3048000"/>
          <p14:tracePt t="128306" x="6800850" y="3194050"/>
          <p14:tracePt t="128322" x="6800850" y="3302000"/>
          <p14:tracePt t="128339" x="6838950" y="3619500"/>
          <p14:tracePt t="128356" x="7023100" y="4127500"/>
          <p14:tracePt t="128373" x="7334250" y="4692650"/>
          <p14:tracePt t="128389" x="7613650" y="4933950"/>
          <p14:tracePt t="128405" x="7664450" y="4933950"/>
          <p14:tracePt t="128422" x="7797800" y="4921250"/>
          <p14:tracePt t="128439" x="7918450" y="4870450"/>
          <p14:tracePt t="128456" x="8013700" y="4775200"/>
          <p14:tracePt t="128472" x="8121650" y="4559300"/>
          <p14:tracePt t="128489" x="8191500" y="4292600"/>
          <p14:tracePt t="128505" x="8229600" y="4038600"/>
          <p14:tracePt t="128524" x="8248650" y="3797300"/>
          <p14:tracePt t="128539" x="8261350" y="3378200"/>
          <p14:tracePt t="128555" x="8261350" y="3054350"/>
          <p14:tracePt t="128557" x="8255000" y="2952750"/>
          <p14:tracePt t="128572" x="8223250" y="2743200"/>
          <p14:tracePt t="128574" x="8185150" y="2635250"/>
          <p14:tracePt t="128589" x="8121650" y="2514600"/>
          <p14:tracePt t="128606" x="8070850" y="2463800"/>
          <p14:tracePt t="128622" x="8032750" y="2451100"/>
          <p14:tracePt t="128639" x="8001000" y="2451100"/>
          <p14:tracePt t="128656" x="7931150" y="2476500"/>
          <p14:tracePt t="128673" x="7823200" y="2559050"/>
          <p14:tracePt t="128689" x="7607300" y="2749550"/>
          <p14:tracePt t="128706" x="7334250" y="3022600"/>
          <p14:tracePt t="128722" x="6953250" y="3403600"/>
          <p14:tracePt t="128739" x="6597650" y="3746500"/>
          <p14:tracePt t="128755" x="6477000" y="3860800"/>
          <p14:tracePt t="128773" x="6451600" y="3898900"/>
          <p14:tracePt t="128806" x="6457950" y="3898900"/>
          <p14:tracePt t="128822" x="6464300" y="3892550"/>
          <p14:tracePt t="128839" x="6502400" y="3854450"/>
          <p14:tracePt t="128856" x="6546850" y="3797300"/>
          <p14:tracePt t="128872" x="6591300" y="3746500"/>
          <p14:tracePt t="128889" x="6635750" y="3683000"/>
          <p14:tracePt t="128906" x="6686550" y="3619500"/>
          <p14:tracePt t="128924" x="6762750" y="3517900"/>
          <p14:tracePt t="128941" x="6832600" y="3448050"/>
          <p14:tracePt t="128956" x="6972300" y="3340100"/>
          <p14:tracePt t="128973" x="7054850" y="3289300"/>
          <p14:tracePt t="128991" x="7156450" y="3244850"/>
          <p14:tracePt t="129008" x="7207250" y="3225800"/>
          <p14:tracePt t="129022" x="7219950" y="3225800"/>
          <p14:tracePt t="129039" x="7226300" y="3225800"/>
          <p14:tracePt t="129072" x="7226300" y="3232150"/>
          <p14:tracePt t="129091" x="7150100" y="3321050"/>
          <p14:tracePt t="129108" x="7131050" y="3333750"/>
          <p14:tracePt t="129291" x="7143750" y="3295650"/>
          <p14:tracePt t="129298" x="7239000" y="3124200"/>
          <p14:tracePt t="129307" x="7277100" y="3028950"/>
          <p14:tracePt t="129322" x="7289800" y="3003550"/>
          <p14:tracePt t="129339" x="7296150" y="2927350"/>
          <p14:tracePt t="129356" x="7296150" y="2832100"/>
          <p14:tracePt t="129373" x="7264400" y="2724150"/>
          <p14:tracePt t="129389" x="7207250" y="2641600"/>
          <p14:tracePt t="129406" x="7150100" y="2559050"/>
          <p14:tracePt t="129422" x="7118350" y="2520950"/>
          <p14:tracePt t="129440" x="7112000" y="2489200"/>
          <p14:tracePt t="129456" x="7112000" y="2482850"/>
          <p14:tracePt t="129489" x="7112000" y="2476500"/>
          <p14:tracePt t="129508" x="7124700" y="2463800"/>
          <p14:tracePt t="129522" x="7175500" y="2451100"/>
          <p14:tracePt t="129540" x="7296150" y="2451100"/>
          <p14:tracePt t="129542" x="7416800" y="2451100"/>
          <p14:tracePt t="129555" x="7518400" y="2451100"/>
          <p14:tracePt t="129572" x="7721600" y="2451100"/>
          <p14:tracePt t="129575" x="7835900" y="2451100"/>
          <p14:tracePt t="129589" x="8039100" y="2451100"/>
          <p14:tracePt t="129606" x="8178800" y="2451100"/>
          <p14:tracePt t="129622" x="8394700" y="2451100"/>
          <p14:tracePt t="129639" x="8528050" y="2451100"/>
          <p14:tracePt t="129656" x="8648700" y="2457450"/>
          <p14:tracePt t="129672" x="8693150" y="2463800"/>
          <p14:tracePt t="129689" x="8724900" y="2463800"/>
          <p14:tracePt t="129705" x="8743950" y="2470150"/>
          <p14:tracePt t="129723" x="8756650" y="2482850"/>
          <p14:tracePt t="129739" x="8763000" y="2489200"/>
          <p14:tracePt t="129755" x="8775700" y="2533650"/>
          <p14:tracePt t="129773" x="8832850" y="2686050"/>
          <p14:tracePt t="129789" x="8915400" y="2844800"/>
          <p14:tracePt t="129805" x="8953500" y="2940050"/>
          <p14:tracePt t="129822" x="9036050" y="3105150"/>
          <p14:tracePt t="129839" x="9131300" y="3416300"/>
          <p14:tracePt t="129856" x="9169400" y="3562350"/>
          <p14:tracePt t="129872" x="9213850" y="3695700"/>
          <p14:tracePt t="129889" x="9258300" y="3822700"/>
          <p14:tracePt t="129906" x="9296400" y="3892550"/>
          <p14:tracePt t="129922" x="9315450" y="3911600"/>
          <p14:tracePt t="129991" x="9315450" y="3905250"/>
          <p14:tracePt t="130006" x="9321800" y="3879850"/>
          <p14:tracePt t="130024" x="9347200" y="3803650"/>
          <p14:tracePt t="130039" x="9353550" y="3765550"/>
          <p14:tracePt t="130056" x="9359900" y="3746500"/>
          <p14:tracePt t="130072" x="9359900" y="3733800"/>
          <p14:tracePt t="130089" x="9359900" y="3721100"/>
          <p14:tracePt t="131649" x="9366250" y="3714750"/>
          <p14:tracePt t="131657" x="9372600" y="3702050"/>
          <p14:tracePt t="131665" x="9378950" y="3676650"/>
          <p14:tracePt t="131674" x="9385300" y="3651250"/>
          <p14:tracePt t="131689" x="9385300" y="3638550"/>
          <p14:tracePt t="131740" x="9404350" y="3644900"/>
          <p14:tracePt t="131931" x="9423400" y="3644900"/>
          <p14:tracePt t="131939" x="9436100" y="3638550"/>
          <p14:tracePt t="131957" x="9474200" y="3638550"/>
          <p14:tracePt t="131972" x="9480550" y="3663950"/>
          <p14:tracePt t="131989" x="9480550" y="3702050"/>
          <p14:tracePt t="132006" x="9442450" y="3733800"/>
          <p14:tracePt t="132022" x="9410700" y="3752850"/>
          <p14:tracePt t="132039" x="9391650" y="3759200"/>
          <p14:tracePt t="132056" x="9353550" y="3771900"/>
          <p14:tracePt t="132072" x="9321800" y="3778250"/>
          <p14:tracePt t="132089" x="9264650" y="3778250"/>
          <p14:tracePt t="132106" x="9207500" y="3778250"/>
          <p14:tracePt t="132157" x="9201150" y="3778250"/>
          <p14:tracePt t="132180" x="9194800" y="3778250"/>
          <p14:tracePt t="132189" x="9188450" y="3778250"/>
          <p14:tracePt t="132206" x="9182100" y="3778250"/>
          <p14:tracePt t="132222" x="9175750" y="3784600"/>
          <p14:tracePt t="134444" x="9163050" y="3784600"/>
          <p14:tracePt t="134452" x="9099550" y="3790950"/>
          <p14:tracePt t="134460" x="9074150" y="3803650"/>
          <p14:tracePt t="134472" x="9029700" y="3841750"/>
          <p14:tracePt t="134621" x="9061450" y="3797300"/>
          <p14:tracePt t="134628" x="9067800" y="3759200"/>
          <p14:tracePt t="134639" x="9017000" y="3708400"/>
          <p14:tracePt t="134657" x="8877300" y="3651250"/>
          <p14:tracePt t="134672" x="8775700" y="3651250"/>
          <p14:tracePt t="134690" x="8274050" y="3625850"/>
          <p14:tracePt t="134692" x="7651750" y="3575050"/>
          <p14:tracePt t="134705" x="7029450" y="3511550"/>
          <p14:tracePt t="134722" x="5270500" y="3371850"/>
          <p14:tracePt t="134739" x="3530600" y="3251200"/>
          <p14:tracePt t="134755" x="2908300" y="3200400"/>
          <p14:tracePt t="134772" x="1365250" y="2959100"/>
          <p14:tracePt t="135578" x="323850" y="2844800"/>
          <p14:tracePt t="135586" x="863600" y="3022600"/>
          <p14:tracePt t="135594" x="1524000" y="3225800"/>
          <p14:tracePt t="135605" x="2178050" y="3409950"/>
          <p14:tracePt t="135622" x="3282950" y="3689350"/>
          <p14:tracePt t="135642" x="4184650" y="3905250"/>
          <p14:tracePt t="135655" x="4838700" y="4044950"/>
          <p14:tracePt t="135672" x="5359400" y="4127500"/>
          <p14:tracePt t="135689" x="5581650" y="4140200"/>
          <p14:tracePt t="135705" x="5721350" y="4140200"/>
          <p14:tracePt t="135722" x="5810250" y="4133850"/>
          <p14:tracePt t="135739" x="5886450" y="4108450"/>
          <p14:tracePt t="135756" x="6019800" y="4064000"/>
          <p14:tracePt t="135773" x="6146800" y="4025900"/>
          <p14:tracePt t="135791" x="6369050" y="3962400"/>
          <p14:tracePt t="135806" x="6489700" y="3924300"/>
          <p14:tracePt t="135823" x="6553200" y="3886200"/>
          <p14:tracePt t="135840" x="6578600" y="3867150"/>
          <p14:tracePt t="135856" x="6616700" y="3790950"/>
          <p14:tracePt t="135873" x="6629400" y="3638550"/>
          <p14:tracePt t="135890" x="6521450" y="3409950"/>
          <p14:tracePt t="135906" x="6165850" y="3060700"/>
          <p14:tracePt t="135923" x="5461000" y="2717800"/>
          <p14:tracePt t="135940" x="4610100" y="2476500"/>
          <p14:tracePt t="135957" x="3594100" y="2266950"/>
          <p14:tracePt t="135973" x="2501900" y="2108200"/>
          <p14:tracePt t="135990" x="850900" y="1898650"/>
          <p14:tracePt t="136007" x="508000" y="1854200"/>
          <p14:tracePt t="136010" x="209550" y="1816100"/>
          <p14:tracePt t="136024" x="50800" y="17970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B4336-1517-D279-0BD6-4EF0350DAF2B}"/>
              </a:ext>
            </a:extLst>
          </p:cNvPr>
          <p:cNvSpPr txBox="1"/>
          <p:nvPr/>
        </p:nvSpPr>
        <p:spPr>
          <a:xfrm>
            <a:off x="441960" y="1337823"/>
            <a:ext cx="1119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Let’s get deeper of the Laplacian graph:</a:t>
            </a:r>
          </a:p>
          <a:p>
            <a:pPr marL="800100" lvl="1" indent="-342900">
              <a:buFont typeface="+mj-lt"/>
              <a:buAutoNum type="arabicParenR" startAt="2"/>
            </a:pPr>
            <a:r>
              <a:rPr lang="en-GB" dirty="0"/>
              <a:t>Normalized graph Laplacian (</a:t>
            </a:r>
            <a:r>
              <a:rPr lang="en-GB" dirty="0" err="1"/>
              <a:t>Cheeger’s</a:t>
            </a:r>
            <a:r>
              <a:rPr lang="en-GB" dirty="0"/>
              <a:t> Inequality):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5B06F842-62DB-6524-176A-416096996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1"/>
          <a:stretch/>
        </p:blipFill>
        <p:spPr>
          <a:xfrm>
            <a:off x="3420708" y="2172974"/>
            <a:ext cx="730490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8FC369-A03B-76EF-FB47-99BC06F98FFF}"/>
                  </a:ext>
                </a:extLst>
              </p:cNvPr>
              <p:cNvSpPr txBox="1"/>
              <p:nvPr/>
            </p:nvSpPr>
            <p:spPr>
              <a:xfrm>
                <a:off x="3470839" y="5416138"/>
                <a:ext cx="10016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Noise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8FC369-A03B-76EF-FB47-99BC06F98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839" y="5416138"/>
                <a:ext cx="1001603" cy="646331"/>
              </a:xfrm>
              <a:prstGeom prst="rect">
                <a:avLst/>
              </a:prstGeom>
              <a:blipFill>
                <a:blip r:embed="rId5"/>
                <a:stretch>
                  <a:fillRect l="-3030" t="-4717" r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screenshot, line, rectangle, colorfulness&#10;&#10;Description automatically generated">
            <a:extLst>
              <a:ext uri="{FF2B5EF4-FFF2-40B4-BE49-F238E27FC236}">
                <a16:creationId xmlns:a16="http://schemas.microsoft.com/office/drawing/2014/main" id="{06FCB7DF-D004-CE73-0C1B-53BB3C766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0" y="2746326"/>
            <a:ext cx="3724664" cy="483109"/>
          </a:xfrm>
          <a:prstGeom prst="rect">
            <a:avLst/>
          </a:prstGeom>
        </p:spPr>
      </p:pic>
      <p:pic>
        <p:nvPicPr>
          <p:cNvPr id="8" name="Picture 7" descr="A picture containing text, screenshot, colorfulness, graphic design&#10;&#10;Description automatically generated">
            <a:extLst>
              <a:ext uri="{FF2B5EF4-FFF2-40B4-BE49-F238E27FC236}">
                <a16:creationId xmlns:a16="http://schemas.microsoft.com/office/drawing/2014/main" id="{B9B2BCD6-FFAC-D556-EDA3-0CEF34F6AC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0"/>
          <a:stretch/>
        </p:blipFill>
        <p:spPr>
          <a:xfrm>
            <a:off x="1481906" y="2172974"/>
            <a:ext cx="730865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45D9E6-1099-3BF5-91F7-C39B6FC082BF}"/>
                  </a:ext>
                </a:extLst>
              </p:cNvPr>
              <p:cNvSpPr txBox="1"/>
              <p:nvPr/>
            </p:nvSpPr>
            <p:spPr>
              <a:xfrm>
                <a:off x="1519318" y="5409746"/>
                <a:ext cx="10016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Noise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45D9E6-1099-3BF5-91F7-C39B6FC08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318" y="5409746"/>
                <a:ext cx="1001603" cy="646331"/>
              </a:xfrm>
              <a:prstGeom prst="rect">
                <a:avLst/>
              </a:prstGeom>
              <a:blipFill>
                <a:blip r:embed="rId8"/>
                <a:stretch>
                  <a:fillRect l="-3030" t="-4717" r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62EBBF-24BA-6023-84F2-2B2CAAF1CE74}"/>
                  </a:ext>
                </a:extLst>
              </p:cNvPr>
              <p:cNvSpPr txBox="1"/>
              <p:nvPr/>
            </p:nvSpPr>
            <p:spPr>
              <a:xfrm>
                <a:off x="6986102" y="3244334"/>
                <a:ext cx="2185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Noise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62EBBF-24BA-6023-84F2-2B2CAAF1C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102" y="3244334"/>
                <a:ext cx="2185057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picture containing screenshot, line, rectangle, design&#10;&#10;Description automatically generated">
            <a:extLst>
              <a:ext uri="{FF2B5EF4-FFF2-40B4-BE49-F238E27FC236}">
                <a16:creationId xmlns:a16="http://schemas.microsoft.com/office/drawing/2014/main" id="{DBC2F70E-C137-998B-9B61-2BA72C8B23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0" y="4463983"/>
            <a:ext cx="3724664" cy="483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BD3FD4-A53A-A1BF-9006-2825837C56AE}"/>
                  </a:ext>
                </a:extLst>
              </p:cNvPr>
              <p:cNvSpPr txBox="1"/>
              <p:nvPr/>
            </p:nvSpPr>
            <p:spPr>
              <a:xfrm>
                <a:off x="7228533" y="4992710"/>
                <a:ext cx="17001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ea typeface="Cambria Math" panose="02040503050406030204" pitchFamily="18" charset="0"/>
                  </a:rPr>
                  <a:t>Noise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BD3FD4-A53A-A1BF-9006-2825837C5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533" y="4992710"/>
                <a:ext cx="1700197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1660DC5-9AB3-3FE1-ACE9-FEF6C42E3333}"/>
              </a:ext>
            </a:extLst>
          </p:cNvPr>
          <p:cNvSpPr txBox="1"/>
          <p:nvPr/>
        </p:nvSpPr>
        <p:spPr>
          <a:xfrm>
            <a:off x="11135762" y="6488668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17/18</a:t>
            </a:r>
          </a:p>
        </p:txBody>
      </p:sp>
    </p:spTree>
    <p:extLst>
      <p:ext uri="{BB962C8B-B14F-4D97-AF65-F5344CB8AC3E}">
        <p14:creationId xmlns:p14="http://schemas.microsoft.com/office/powerpoint/2010/main" val="221681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90"/>
    </mc:Choice>
    <mc:Fallback xmlns="">
      <p:transition spd="slow" advTm="106190"/>
    </mc:Fallback>
  </mc:AlternateContent>
  <p:extLst>
    <p:ext uri="{3A86A75C-4F4B-4683-9AE1-C65F6400EC91}">
      <p14:laserTraceLst xmlns:p14="http://schemas.microsoft.com/office/powerpoint/2010/main">
        <p14:tracePtLst>
          <p14:tracePt t="4217" x="3727450" y="3035300"/>
          <p14:tracePt t="4225" x="3752850" y="3035300"/>
          <p14:tracePt t="4239" x="3797300" y="3035300"/>
          <p14:tracePt t="4256" x="3810000" y="3041650"/>
          <p14:tracePt t="4273" x="3810000" y="3105150"/>
          <p14:tracePt t="4289" x="3778250" y="3168650"/>
          <p14:tracePt t="4306" x="3746500" y="3194050"/>
          <p14:tracePt t="4323" x="3676650" y="3251200"/>
          <p14:tracePt t="4522" x="3676650" y="3238500"/>
          <p14:tracePt t="4529" x="3689350" y="3225800"/>
          <p14:tracePt t="4539" x="3708400" y="3213100"/>
          <p14:tracePt t="4556" x="3733800" y="3206750"/>
          <p14:tracePt t="4573" x="3752850" y="3206750"/>
          <p14:tracePt t="4589" x="3778250" y="3206750"/>
          <p14:tracePt t="4606" x="3790950" y="3206750"/>
          <p14:tracePt t="4656" x="3784600" y="3206750"/>
          <p14:tracePt t="4689" x="3778250" y="3206750"/>
          <p14:tracePt t="4706" x="3771900" y="3206750"/>
          <p14:tracePt t="4934" x="3759200" y="3225800"/>
          <p14:tracePt t="4942" x="3727450" y="3263900"/>
          <p14:tracePt t="4957" x="3683000" y="3321050"/>
          <p14:tracePt t="4974" x="3454400" y="3568700"/>
          <p14:tracePt t="4990" x="3321050" y="3746500"/>
          <p14:tracePt t="5006" x="3295650" y="3917950"/>
          <p14:tracePt t="5023" x="3302000" y="4064000"/>
          <p14:tracePt t="5040" x="3409950" y="4235450"/>
          <p14:tracePt t="5056" x="3556000" y="4298950"/>
          <p14:tracePt t="5073" x="3778250" y="4318000"/>
          <p14:tracePt t="5090" x="3911600" y="4318000"/>
          <p14:tracePt t="5106" x="3937000" y="4318000"/>
          <p14:tracePt t="5234" x="3905250" y="4318000"/>
          <p14:tracePt t="5243" x="3879850" y="4318000"/>
          <p14:tracePt t="5249" x="3873500" y="4311650"/>
          <p14:tracePt t="5285" x="3898900" y="4305300"/>
          <p14:tracePt t="5292" x="3962400" y="4292600"/>
          <p14:tracePt t="5306" x="4108450" y="4260850"/>
          <p14:tracePt t="5323" x="4438650" y="4210050"/>
          <p14:tracePt t="5340" x="4699000" y="4210050"/>
          <p14:tracePt t="5356" x="5016500" y="4235450"/>
          <p14:tracePt t="5373" x="5391150" y="4292600"/>
          <p14:tracePt t="5390" x="5689600" y="4343400"/>
          <p14:tracePt t="5407" x="5924550" y="4394200"/>
          <p14:tracePt t="5423" x="6216650" y="4464050"/>
          <p14:tracePt t="5441" x="6661150" y="4533900"/>
          <p14:tracePt t="5459" x="7105650" y="4546600"/>
          <p14:tracePt t="5475" x="7702550" y="4546600"/>
          <p14:tracePt t="5479" x="7994650" y="4540250"/>
          <p14:tracePt t="5490" x="8350250" y="4508500"/>
          <p14:tracePt t="5508" x="8985250" y="4470400"/>
          <p14:tracePt t="5523" x="9518650" y="4413250"/>
          <p14:tracePt t="5540" x="9956800" y="4394200"/>
          <p14:tracePt t="5556" x="10464800" y="4368800"/>
          <p14:tracePt t="5573" x="10712450" y="4356100"/>
          <p14:tracePt t="5590" x="10877550" y="4356100"/>
          <p14:tracePt t="5606" x="10985500" y="4349750"/>
          <p14:tracePt t="5698" x="10972800" y="4362450"/>
          <p14:tracePt t="5705" x="10941050" y="4400550"/>
          <p14:tracePt t="5723" x="10820400" y="4508500"/>
          <p14:tracePt t="5739" x="10617200" y="4597400"/>
          <p14:tracePt t="5756" x="10287000" y="4603750"/>
          <p14:tracePt t="5773" x="9588500" y="4603750"/>
          <p14:tracePt t="5791" x="9175750" y="4603750"/>
          <p14:tracePt t="5979" x="9201150" y="4603750"/>
          <p14:tracePt t="5987" x="9251950" y="4603750"/>
          <p14:tracePt t="5995" x="9258300" y="4597400"/>
          <p14:tracePt t="6006" x="9251950" y="4597400"/>
          <p14:tracePt t="6023" x="9163050" y="4591050"/>
          <p14:tracePt t="6039" x="8947150" y="4591050"/>
          <p14:tracePt t="6056" x="8591550" y="4578350"/>
          <p14:tracePt t="6073" x="8102600" y="4540250"/>
          <p14:tracePt t="6089" x="7810500" y="4527550"/>
          <p14:tracePt t="6106" x="7524750" y="4527550"/>
          <p14:tracePt t="6109" x="7327900" y="4527550"/>
          <p14:tracePt t="6123" x="6953250" y="4514850"/>
          <p14:tracePt t="6141" x="6451600" y="4502150"/>
          <p14:tracePt t="6158" x="6007100" y="4464050"/>
          <p14:tracePt t="6175" x="5695950" y="4425950"/>
          <p14:tracePt t="6189" x="5486400" y="4387850"/>
          <p14:tracePt t="6206" x="5391150" y="4375150"/>
          <p14:tracePt t="6223" x="5308600" y="4362450"/>
          <p14:tracePt t="6240" x="5295900" y="4356100"/>
          <p14:tracePt t="6256" x="5270500" y="4356100"/>
          <p14:tracePt t="6258" x="5257800" y="4356100"/>
          <p14:tracePt t="6273" x="5251450" y="4356100"/>
          <p14:tracePt t="6290" x="5226050" y="4356100"/>
          <p14:tracePt t="6306" x="5219700" y="4356100"/>
          <p14:tracePt t="6357" x="5200650" y="4349750"/>
          <p14:tracePt t="6373" x="5143500" y="4318000"/>
          <p14:tracePt t="6389" x="4870450" y="4184650"/>
          <p14:tracePt t="6391" x="4489450" y="4038600"/>
          <p14:tracePt t="6406" x="4292600" y="3937000"/>
          <p14:tracePt t="6424" x="3822700" y="3657600"/>
          <p14:tracePt t="6439" x="3505200" y="3416300"/>
          <p14:tracePt t="6456" x="3257550" y="3232150"/>
          <p14:tracePt t="6473" x="3041650" y="3073400"/>
          <p14:tracePt t="6490" x="2876550" y="2921000"/>
          <p14:tracePt t="6506" x="2806700" y="2819400"/>
          <p14:tracePt t="6523" x="2800350" y="2774950"/>
          <p14:tracePt t="6539" x="2806700" y="2762250"/>
          <p14:tracePt t="6556" x="2844800" y="2730500"/>
          <p14:tracePt t="6573" x="2870200" y="2717800"/>
          <p14:tracePt t="6591" x="2889250" y="2711450"/>
          <p14:tracePt t="6607" x="2889250" y="2717800"/>
          <p14:tracePt t="6623" x="2857500" y="2762250"/>
          <p14:tracePt t="6641" x="2774950" y="2863850"/>
          <p14:tracePt t="6656" x="2635250" y="3022600"/>
          <p14:tracePt t="6673" x="2508250" y="3187700"/>
          <p14:tracePt t="6690" x="2190750" y="3575050"/>
          <p14:tracePt t="6706" x="1955800" y="3841750"/>
          <p14:tracePt t="6724" x="1651000" y="4083050"/>
          <p14:tracePt t="6742" x="1524000" y="4184650"/>
          <p14:tracePt t="6756" x="1492250" y="4210050"/>
          <p14:tracePt t="6773" x="1485900" y="4229100"/>
          <p14:tracePt t="6789" x="1492250" y="4222750"/>
          <p14:tracePt t="6808" x="1530350" y="4216400"/>
          <p14:tracePt t="6823" x="1587500" y="4165600"/>
          <p14:tracePt t="6839" x="1638300" y="4152900"/>
          <p14:tracePt t="6856" x="1682750" y="4127500"/>
          <p14:tracePt t="6994" x="1682750" y="4121150"/>
          <p14:tracePt t="7006" x="1682750" y="4114800"/>
          <p14:tracePt t="7023" x="1708150" y="4089400"/>
          <p14:tracePt t="7025" x="1714500" y="4089400"/>
          <p14:tracePt t="7039" x="1714500" y="4083050"/>
          <p14:tracePt t="7056" x="1720850" y="4076700"/>
          <p14:tracePt t="7058" x="1720850" y="4064000"/>
          <p14:tracePt t="7073" x="1733550" y="4051300"/>
          <p14:tracePt t="7090" x="1809750" y="4000500"/>
          <p14:tracePt t="7107" x="1917700" y="3949700"/>
          <p14:tracePt t="7125" x="2095500" y="3860800"/>
          <p14:tracePt t="7141" x="2203450" y="3797300"/>
          <p14:tracePt t="7156" x="2311400" y="3714750"/>
          <p14:tracePt t="7173" x="2381250" y="3651250"/>
          <p14:tracePt t="7189" x="2419350" y="3594100"/>
          <p14:tracePt t="7206" x="2432050" y="3562350"/>
          <p14:tracePt t="7223" x="2438400" y="3536950"/>
          <p14:tracePt t="7241" x="2438400" y="3517900"/>
          <p14:tracePt t="7258" x="2438400" y="3498850"/>
          <p14:tracePt t="7389" x="2425700" y="3498850"/>
          <p14:tracePt t="7395" x="2400300" y="3505200"/>
          <p14:tracePt t="7406" x="2368550" y="3530600"/>
          <p14:tracePt t="7423" x="2286000" y="3587750"/>
          <p14:tracePt t="7439" x="2171700" y="3676650"/>
          <p14:tracePt t="7456" x="2057400" y="3784600"/>
          <p14:tracePt t="7473" x="1943100" y="3886200"/>
          <p14:tracePt t="7490" x="1854200" y="4000500"/>
          <p14:tracePt t="7506" x="1790700" y="4102100"/>
          <p14:tracePt t="7523" x="1720850" y="4229100"/>
          <p14:tracePt t="7539" x="1657350" y="4337050"/>
          <p14:tracePt t="7541" x="1638300" y="4362450"/>
          <p14:tracePt t="7556" x="1631950" y="4387850"/>
          <p14:tracePt t="7573" x="1606550" y="4419600"/>
          <p14:tracePt t="7590" x="1587500" y="4464050"/>
          <p14:tracePt t="7606" x="1587500" y="4502150"/>
          <p14:tracePt t="7623" x="1587500" y="4533900"/>
          <p14:tracePt t="7640" x="1587500" y="4559300"/>
          <p14:tracePt t="7656" x="1581150" y="4565650"/>
          <p14:tracePt t="7673" x="1574800" y="4572000"/>
          <p14:tracePt t="7689" x="1568450" y="4572000"/>
          <p14:tracePt t="7708" x="1485900" y="4591050"/>
          <p14:tracePt t="7724" x="1365250" y="4546600"/>
          <p14:tracePt t="7741" x="1200150" y="4394200"/>
          <p14:tracePt t="7757" x="1054100" y="4267200"/>
          <p14:tracePt t="7774" x="933450" y="4184650"/>
          <p14:tracePt t="7777" x="889000" y="4140200"/>
          <p14:tracePt t="7791" x="844550" y="4108450"/>
          <p14:tracePt t="7807" x="831850" y="4076700"/>
          <p14:tracePt t="7825" x="831850" y="4070350"/>
          <p14:tracePt t="7840" x="831850" y="4057650"/>
          <p14:tracePt t="7857" x="838200" y="4051300"/>
          <p14:tracePt t="7876" x="844550" y="4051300"/>
          <p14:tracePt t="7891" x="850900" y="4051300"/>
          <p14:tracePt t="7909" x="857250" y="4044950"/>
          <p14:tracePt t="7926" x="863600" y="4051300"/>
          <p14:tracePt t="7939" x="869950" y="4108450"/>
          <p14:tracePt t="7956" x="889000" y="4191000"/>
          <p14:tracePt t="7973" x="939800" y="4368800"/>
          <p14:tracePt t="7990" x="1022350" y="4546600"/>
          <p14:tracePt t="8008" x="1104900" y="4686300"/>
          <p14:tracePt t="8023" x="1206500" y="4826000"/>
          <p14:tracePt t="8040" x="1263650" y="4908550"/>
          <p14:tracePt t="8056" x="1327150" y="5010150"/>
          <p14:tracePt t="8073" x="1358900" y="5060950"/>
          <p14:tracePt t="8089" x="1435100" y="5162550"/>
          <p14:tracePt t="8106" x="1536700" y="5270500"/>
          <p14:tracePt t="8123" x="1670050" y="5378450"/>
          <p14:tracePt t="8140" x="1797050" y="5448300"/>
          <p14:tracePt t="8157" x="1974850" y="5537200"/>
          <p14:tracePt t="8174" x="2127250" y="5594350"/>
          <p14:tracePt t="8189" x="2482850" y="5715000"/>
          <p14:tracePt t="8206" x="2749550" y="5784850"/>
          <p14:tracePt t="8223" x="3009900" y="5829300"/>
          <p14:tracePt t="8240" x="3384550" y="5892800"/>
          <p14:tracePt t="8256" x="3587750" y="5899150"/>
          <p14:tracePt t="8273" x="3790950" y="5899150"/>
          <p14:tracePt t="8289" x="3924300" y="5899150"/>
          <p14:tracePt t="8306" x="4070350" y="5899150"/>
          <p14:tracePt t="8323" x="4146550" y="5873750"/>
          <p14:tracePt t="8339" x="4203700" y="5810250"/>
          <p14:tracePt t="8356" x="4229100" y="5759450"/>
          <p14:tracePt t="8358" x="4241800" y="5695950"/>
          <p14:tracePt t="8373" x="4254500" y="5664200"/>
          <p14:tracePt t="8390" x="4260850" y="5619750"/>
          <p14:tracePt t="8393" x="4260850" y="5600700"/>
          <p14:tracePt t="8406" x="4267200" y="5588000"/>
          <p14:tracePt t="8423" x="4267200" y="5549900"/>
          <p14:tracePt t="8426" x="4267200" y="5537200"/>
          <p14:tracePt t="8439" x="4267200" y="5505450"/>
          <p14:tracePt t="8457" x="4260850" y="5473700"/>
          <p14:tracePt t="8473" x="4248150" y="5467350"/>
          <p14:tracePt t="8490" x="4241800" y="5461000"/>
          <p14:tracePt t="8506" x="4216400" y="5461000"/>
          <p14:tracePt t="8523" x="4146550" y="5461000"/>
          <p14:tracePt t="8539" x="4025900" y="5461000"/>
          <p14:tracePt t="8556" x="3810000" y="5454650"/>
          <p14:tracePt t="8573" x="3384550" y="5441950"/>
          <p14:tracePt t="8589" x="2940050" y="5429250"/>
          <p14:tracePt t="8606" x="2501900" y="5422900"/>
          <p14:tracePt t="8623" x="2038350" y="5397500"/>
          <p14:tracePt t="8640" x="1682750" y="5378450"/>
          <p14:tracePt t="8656" x="1530350" y="5378450"/>
          <p14:tracePt t="8673" x="1466850" y="5378450"/>
          <p14:tracePt t="8690" x="1428750" y="5384800"/>
          <p14:tracePt t="8706" x="1422400" y="5391150"/>
          <p14:tracePt t="8723" x="1422400" y="5403850"/>
          <p14:tracePt t="8739" x="1422400" y="5429250"/>
          <p14:tracePt t="8756" x="1422400" y="5473700"/>
          <p14:tracePt t="8773" x="1422400" y="5543550"/>
          <p14:tracePt t="8790" x="1416050" y="5607050"/>
          <p14:tracePt t="8806" x="1416050" y="5702300"/>
          <p14:tracePt t="8823" x="1435100" y="5810250"/>
          <p14:tracePt t="8840" x="1492250" y="5937250"/>
          <p14:tracePt t="8856" x="1568450" y="6057900"/>
          <p14:tracePt t="8873" x="1714500" y="6216650"/>
          <p14:tracePt t="8890" x="1898650" y="6311900"/>
          <p14:tracePt t="8906" x="2190750" y="6400800"/>
          <p14:tracePt t="8924" x="2406650" y="6438900"/>
          <p14:tracePt t="8942" x="2825750" y="6483350"/>
          <p14:tracePt t="8958" x="3009900" y="6496050"/>
          <p14:tracePt t="8973" x="3308350" y="6496050"/>
          <p14:tracePt t="8990" x="3530600" y="6496050"/>
          <p14:tracePt t="9007" x="3924300" y="6451600"/>
          <p14:tracePt t="9025" x="4165600" y="6388100"/>
          <p14:tracePt t="9039" x="4356100" y="6324600"/>
          <p14:tracePt t="9057" x="4514850" y="6261100"/>
          <p14:tracePt t="9073" x="4572000" y="6216650"/>
          <p14:tracePt t="9090" x="4610100" y="6197600"/>
          <p14:tracePt t="9106" x="4629150" y="6178550"/>
          <p14:tracePt t="9123" x="4641850" y="6165850"/>
          <p14:tracePt t="9142" x="4660900" y="6146800"/>
          <p14:tracePt t="9159" x="4673600" y="6115050"/>
          <p14:tracePt t="9164" x="4673600" y="6096000"/>
          <p14:tracePt t="9175" x="4673600" y="6070600"/>
          <p14:tracePt t="9190" x="4660900" y="5905500"/>
          <p14:tracePt t="9207" x="4603750" y="5803900"/>
          <p14:tracePt t="9224" x="4445000" y="5670550"/>
          <p14:tracePt t="9240" x="4140200" y="5549900"/>
          <p14:tracePt t="9257" x="3803650" y="5467350"/>
          <p14:tracePt t="9274" x="3511550" y="5441950"/>
          <p14:tracePt t="9290" x="3314700" y="5454650"/>
          <p14:tracePt t="9307" x="3175000" y="5492750"/>
          <p14:tracePt t="9324" x="3086100" y="5543550"/>
          <p14:tracePt t="9340" x="3028950" y="5588000"/>
          <p14:tracePt t="9357" x="3003550" y="5626100"/>
          <p14:tracePt t="9374" x="2990850" y="5676900"/>
          <p14:tracePt t="9390" x="2990850" y="5702300"/>
          <p14:tracePt t="9410" x="2990850" y="5721350"/>
          <p14:tracePt t="9423" x="2990850" y="5740400"/>
          <p14:tracePt t="9440" x="2990850" y="5753100"/>
          <p14:tracePt t="9457" x="2990850" y="5765800"/>
          <p14:tracePt t="9474" x="2990850" y="5772150"/>
          <p14:tracePt t="9509" x="3003550" y="5772150"/>
          <p14:tracePt t="9526" x="3009900" y="5753100"/>
          <p14:tracePt t="9543" x="3003550" y="5727700"/>
          <p14:tracePt t="9557" x="2990850" y="5727700"/>
          <p14:tracePt t="9765" x="2990850" y="5702300"/>
          <p14:tracePt t="9771" x="2990850" y="5689600"/>
          <p14:tracePt t="9789" x="3016250" y="5651500"/>
          <p14:tracePt t="9807" x="3067050" y="5619750"/>
          <p14:tracePt t="9823" x="3162300" y="5556250"/>
          <p14:tracePt t="9840" x="3270250" y="5480050"/>
          <p14:tracePt t="9857" x="3378200" y="5397500"/>
          <p14:tracePt t="9873" x="3517900" y="5289550"/>
          <p14:tracePt t="9890" x="3676650" y="5181600"/>
          <p14:tracePt t="9907" x="3860800" y="5054600"/>
          <p14:tracePt t="9925" x="4083050" y="4876800"/>
          <p14:tracePt t="9940" x="4356100" y="4616450"/>
          <p14:tracePt t="9957" x="4870450" y="3867150"/>
          <p14:tracePt t="9975" x="5118100" y="3568700"/>
          <p14:tracePt t="9990" x="5346700" y="3359150"/>
          <p14:tracePt t="10007" x="5524500" y="3206750"/>
          <p14:tracePt t="10023" x="5638800" y="3117850"/>
          <p14:tracePt t="10040" x="5784850" y="3016250"/>
          <p14:tracePt t="10056" x="5892800" y="2946400"/>
          <p14:tracePt t="10073" x="6013450" y="2889250"/>
          <p14:tracePt t="10089" x="6102350" y="2863850"/>
          <p14:tracePt t="10107" x="6203950" y="2844800"/>
          <p14:tracePt t="10123" x="6299200" y="2844800"/>
          <p14:tracePt t="10139" x="6432550" y="2857500"/>
          <p14:tracePt t="10156" x="6635750" y="2908300"/>
          <p14:tracePt t="10174" x="6769100" y="2946400"/>
          <p14:tracePt t="10190" x="6959600" y="2990850"/>
          <p14:tracePt t="10206" x="7092950" y="3016250"/>
          <p14:tracePt t="10223" x="7277100" y="3041650"/>
          <p14:tracePt t="10241" x="7473950" y="3048000"/>
          <p14:tracePt t="10256" x="7651750" y="3048000"/>
          <p14:tracePt t="10273" x="7848600" y="3054350"/>
          <p14:tracePt t="10289" x="8051800" y="3073400"/>
          <p14:tracePt t="10306" x="8229600" y="3079750"/>
          <p14:tracePt t="10323" x="8451850" y="3105150"/>
          <p14:tracePt t="10340" x="8585200" y="3111500"/>
          <p14:tracePt t="10356" x="8712200" y="3136900"/>
          <p14:tracePt t="10373" x="8934450" y="3155950"/>
          <p14:tracePt t="10391" x="9055100" y="3162300"/>
          <p14:tracePt t="10395" x="9150350" y="3168650"/>
          <p14:tracePt t="10406" x="9239250" y="3168650"/>
          <p14:tracePt t="10423" x="9353550" y="3168650"/>
          <p14:tracePt t="10440" x="9436100" y="3162300"/>
          <p14:tracePt t="10457" x="9486900" y="3162300"/>
          <p14:tracePt t="10474" x="9493250" y="3162300"/>
          <p14:tracePt t="12227" x="9493250" y="3175000"/>
          <p14:tracePt t="12235" x="9429750" y="3200400"/>
          <p14:tracePt t="12243" x="9353550" y="3213100"/>
          <p14:tracePt t="12258" x="9271000" y="3238500"/>
          <p14:tracePt t="12275" x="9131300" y="3321050"/>
          <p14:tracePt t="12528" x="9137650" y="3321050"/>
          <p14:tracePt t="12558" x="9150350" y="3327400"/>
          <p14:tracePt t="12581" x="9144000" y="3327400"/>
          <p14:tracePt t="12597" x="9074150" y="3333750"/>
          <p14:tracePt t="12606" x="8959850" y="3340100"/>
          <p14:tracePt t="12623" x="8928100" y="3346450"/>
          <p14:tracePt t="12640" x="8928100" y="3352800"/>
          <p14:tracePt t="12657" x="8921750" y="3359150"/>
          <p14:tracePt t="15128" x="8915400" y="3359150"/>
          <p14:tracePt t="15139" x="8909050" y="3359150"/>
          <p14:tracePt t="15156" x="8902700" y="3359150"/>
          <p14:tracePt t="15174" x="8896350" y="3359150"/>
          <p14:tracePt t="15189" x="8845550" y="3378200"/>
          <p14:tracePt t="15207" x="8362950" y="3530600"/>
          <p14:tracePt t="15223" x="8261350" y="3556000"/>
          <p14:tracePt t="15239" x="7975600" y="3638550"/>
          <p14:tracePt t="15442" x="7975600" y="3619500"/>
          <p14:tracePt t="15483" x="7975600" y="3613150"/>
          <p14:tracePt t="15489" x="7975600" y="3606800"/>
          <p14:tracePt t="15498" x="7975600" y="3600450"/>
          <p14:tracePt t="15514" x="7962900" y="3613150"/>
          <p14:tracePt t="15523" x="7937500" y="3638550"/>
          <p14:tracePt t="15540" x="7874000" y="3740150"/>
          <p14:tracePt t="15557" x="7696200" y="4000500"/>
          <p14:tracePt t="15574" x="7505700" y="4292600"/>
          <p14:tracePt t="15590" x="7270750" y="4679950"/>
          <p14:tracePt t="15606" x="7162800" y="4927600"/>
          <p14:tracePt t="15623" x="7080250" y="5130800"/>
          <p14:tracePt t="15639" x="7048500" y="5213350"/>
          <p14:tracePt t="15656" x="7035800" y="5219700"/>
          <p14:tracePt t="15690" x="7042150" y="5207000"/>
          <p14:tracePt t="15707" x="7042150" y="5143500"/>
          <p14:tracePt t="15723" x="7042150" y="5041900"/>
          <p14:tracePt t="15740" x="6978650" y="4927600"/>
          <p14:tracePt t="15757" x="6896100" y="4876800"/>
          <p14:tracePt t="15773" x="6737350" y="4826000"/>
          <p14:tracePt t="15790" x="6661150" y="4819650"/>
          <p14:tracePt t="15807" x="6654800" y="4819650"/>
          <p14:tracePt t="15824" x="6667500" y="4819650"/>
          <p14:tracePt t="15840" x="6756400" y="4864100"/>
          <p14:tracePt t="15857" x="7010400" y="4972050"/>
          <p14:tracePt t="15874" x="7366000" y="5073650"/>
          <p14:tracePt t="15877" x="7734300" y="5162550"/>
          <p14:tracePt t="15892" x="8013700" y="5213350"/>
          <p14:tracePt t="15895" x="8261350" y="5264150"/>
          <p14:tracePt t="15906" x="8680450" y="5308600"/>
          <p14:tracePt t="15923" x="9124950" y="5346700"/>
          <p14:tracePt t="15940" x="9582150" y="5378450"/>
          <p14:tracePt t="15958" x="9652000" y="5378450"/>
          <p14:tracePt t="15990" x="9569450" y="5397500"/>
          <p14:tracePt t="16008" x="9150350" y="5353050"/>
          <p14:tracePt t="16023" x="8610600" y="5257800"/>
          <p14:tracePt t="16041" x="8324850" y="5200650"/>
          <p14:tracePt t="16059" x="8102600" y="5143500"/>
          <p14:tracePt t="16075" x="8058150" y="5118100"/>
          <p14:tracePt t="16092" x="8058150" y="5073650"/>
          <p14:tracePt t="16106" x="8108950" y="5003800"/>
          <p14:tracePt t="16123" x="8248650" y="4883150"/>
          <p14:tracePt t="16140" x="8470900" y="4737100"/>
          <p14:tracePt t="16142" x="8521700" y="4686300"/>
          <p14:tracePt t="16158" x="8680450" y="4565650"/>
          <p14:tracePt t="16175" x="8839200" y="4445000"/>
          <p14:tracePt t="16192" x="9004300" y="4343400"/>
          <p14:tracePt t="16208" x="9182100" y="4267200"/>
          <p14:tracePt t="16225" x="9245600" y="4241800"/>
          <p14:tracePt t="16241" x="9277350" y="4222750"/>
          <p14:tracePt t="16256" x="9277350" y="4203700"/>
          <p14:tracePt t="16275" x="9264650" y="4191000"/>
          <p14:tracePt t="16291" x="9137650" y="4165600"/>
          <p14:tracePt t="16306" x="8934450" y="4146550"/>
          <p14:tracePt t="16323" x="8496300" y="4102100"/>
          <p14:tracePt t="16339" x="8153400" y="4083050"/>
          <p14:tracePt t="16528" x="8159750" y="4083050"/>
          <p14:tracePt t="16535" x="8172450" y="4083050"/>
          <p14:tracePt t="16543" x="8185150" y="4064000"/>
          <p14:tracePt t="16556" x="8185150" y="4051300"/>
          <p14:tracePt t="16573" x="8166100" y="4044950"/>
          <p14:tracePt t="16590" x="8096250" y="4025900"/>
          <p14:tracePt t="16606" x="7924800" y="4000500"/>
          <p14:tracePt t="16608" x="7823200" y="3981450"/>
          <p14:tracePt t="16623" x="7613650" y="3949700"/>
          <p14:tracePt t="16640" x="7023100" y="3867150"/>
          <p14:tracePt t="16656" x="6940550" y="3848100"/>
          <p14:tracePt t="16673" x="6800850" y="3810000"/>
          <p14:tracePt t="16690" x="6711950" y="3784600"/>
          <p14:tracePt t="16706" x="6692900" y="3778250"/>
          <p14:tracePt t="16723" x="6680200" y="3771900"/>
          <p14:tracePt t="16740" x="6667500" y="3771900"/>
          <p14:tracePt t="21240" x="6661150" y="3803650"/>
          <p14:tracePt t="21247" x="6648450" y="3854450"/>
          <p14:tracePt t="21256" x="6648450" y="3892550"/>
          <p14:tracePt t="21273" x="6731000" y="4000500"/>
          <p14:tracePt t="21289" x="6877050" y="4127500"/>
          <p14:tracePt t="21307" x="7124700" y="4273550"/>
          <p14:tracePt t="21323" x="7302500" y="4362450"/>
          <p14:tracePt t="21340" x="7416800" y="4400550"/>
          <p14:tracePt t="21356" x="7493000" y="4406900"/>
          <p14:tracePt t="21373" x="7531100" y="4406900"/>
          <p14:tracePt t="21392" x="7581900" y="4406900"/>
          <p14:tracePt t="21406" x="7594600" y="4406900"/>
          <p14:tracePt t="21424" x="7607300" y="4406900"/>
          <p14:tracePt t="21439" x="7651750" y="4406900"/>
          <p14:tracePt t="21456" x="7702550" y="4406900"/>
          <p14:tracePt t="21473" x="7778750" y="4432300"/>
          <p14:tracePt t="21490" x="7854950" y="4470400"/>
          <p14:tracePt t="21506" x="7893050" y="4508500"/>
          <p14:tracePt t="21523" x="7950200" y="4565650"/>
          <p14:tracePt t="21539" x="8045450" y="4648200"/>
          <p14:tracePt t="21556" x="8115300" y="4692650"/>
          <p14:tracePt t="21573" x="8185150" y="4718050"/>
          <p14:tracePt t="21590" x="8197850" y="4724400"/>
          <p14:tracePt t="21606" x="8204200" y="4724400"/>
          <p14:tracePt t="21639" x="8210550" y="4724400"/>
          <p14:tracePt t="21656" x="8223250" y="4718050"/>
          <p14:tracePt t="21673" x="8229600" y="4660900"/>
          <p14:tracePt t="21689" x="8229600" y="4622800"/>
          <p14:tracePt t="21707" x="8229600" y="4603750"/>
          <p14:tracePt t="21723" x="8229600" y="4597400"/>
          <p14:tracePt t="21756" x="8223250" y="4597400"/>
          <p14:tracePt t="21773" x="8197850" y="4641850"/>
          <p14:tracePt t="21789" x="8147050" y="4762500"/>
          <p14:tracePt t="21806" x="8058150" y="4933950"/>
          <p14:tracePt t="21823" x="7981950" y="5086350"/>
          <p14:tracePt t="21839" x="7950200" y="5181600"/>
          <p14:tracePt t="21856" x="7950200" y="5200650"/>
          <p14:tracePt t="21906" x="7956550" y="5187950"/>
          <p14:tracePt t="21923" x="8020050" y="4991100"/>
          <p14:tracePt t="21939" x="8045450" y="4813300"/>
          <p14:tracePt t="21956" x="8045450" y="4641850"/>
          <p14:tracePt t="21973" x="8032750" y="4413250"/>
          <p14:tracePt t="21991" x="7988300" y="4171950"/>
          <p14:tracePt t="22006" x="7950200" y="3924300"/>
          <p14:tracePt t="22023" x="7924800" y="3733800"/>
          <p14:tracePt t="22039" x="7893050" y="3575050"/>
          <p14:tracePt t="22056" x="7829550" y="3390900"/>
          <p14:tracePt t="22073" x="7797800" y="3314700"/>
          <p14:tracePt t="22089" x="7778750" y="3225800"/>
          <p14:tracePt t="22106" x="7772400" y="3206750"/>
          <p14:tracePt t="22157" x="7772400" y="3200400"/>
          <p14:tracePt t="22175" x="7772400" y="3181350"/>
          <p14:tracePt t="22191" x="7772400" y="3168650"/>
          <p14:tracePt t="22223" x="7772400" y="3162300"/>
          <p14:tracePt t="22301" x="7772400" y="3155950"/>
          <p14:tracePt t="22309" x="7772400" y="3136900"/>
          <p14:tracePt t="22323" x="7791450" y="3117850"/>
          <p14:tracePt t="22340" x="7835900" y="3054350"/>
          <p14:tracePt t="22356" x="7880350" y="3009900"/>
          <p14:tracePt t="22357" x="7905750" y="2990850"/>
          <p14:tracePt t="22373" x="7943850" y="2952750"/>
          <p14:tracePt t="22389" x="8001000" y="2908300"/>
          <p14:tracePt t="22408" x="8013700" y="2876550"/>
          <p14:tracePt t="22422" x="8020050" y="2876550"/>
          <p14:tracePt t="22495" x="8001000" y="2889250"/>
          <p14:tracePt t="22503" x="7975600" y="2908300"/>
          <p14:tracePt t="22511" x="7924800" y="2940050"/>
          <p14:tracePt t="22523" x="7823200" y="3035300"/>
          <p14:tracePt t="22539" x="7569200" y="3225800"/>
          <p14:tracePt t="22556" x="7162800" y="3467100"/>
          <p14:tracePt t="22573" x="6711950" y="3733800"/>
          <p14:tracePt t="22591" x="6515100" y="3873500"/>
          <p14:tracePt t="22606" x="6451600" y="3987800"/>
          <p14:tracePt t="22623" x="6470650" y="4051300"/>
          <p14:tracePt t="22639" x="6559550" y="4108450"/>
          <p14:tracePt t="22656" x="6737350" y="4184650"/>
          <p14:tracePt t="22673" x="6819900" y="4197350"/>
          <p14:tracePt t="22689" x="6877050" y="4203700"/>
          <p14:tracePt t="22706" x="6940550" y="4203700"/>
          <p14:tracePt t="22723" x="7105650" y="4241800"/>
          <p14:tracePt t="22740" x="7340600" y="4337050"/>
          <p14:tracePt t="22757" x="7626350" y="4483100"/>
          <p14:tracePt t="22773" x="7715250" y="4533900"/>
          <p14:tracePt t="22789" x="8045450" y="4762500"/>
          <p14:tracePt t="22806" x="8216900" y="4895850"/>
          <p14:tracePt t="22823" x="8343900" y="4984750"/>
          <p14:tracePt t="22839" x="8407400" y="5029200"/>
          <p14:tracePt t="22930" x="8413750" y="5029200"/>
          <p14:tracePt t="22939" x="8426450" y="5029200"/>
          <p14:tracePt t="22956" x="8451850" y="5016500"/>
          <p14:tracePt t="22973" x="8470900" y="5003800"/>
          <p14:tracePt t="22989" x="8483600" y="4997450"/>
          <p14:tracePt t="23051" x="8477250" y="4997450"/>
          <p14:tracePt t="23058" x="8464550" y="4991100"/>
          <p14:tracePt t="23073" x="8445500" y="4991100"/>
          <p14:tracePt t="23089" x="8369300" y="4978400"/>
          <p14:tracePt t="23107" x="8077200" y="4972050"/>
          <p14:tracePt t="23125" x="7854950" y="4984750"/>
          <p14:tracePt t="23141" x="7518400" y="5048250"/>
          <p14:tracePt t="23156" x="7315200" y="5111750"/>
          <p14:tracePt t="23173" x="7162800" y="5143500"/>
          <p14:tracePt t="23189" x="7105650" y="5149850"/>
          <p14:tracePt t="23206" x="7099300" y="5149850"/>
          <p14:tracePt t="23307" x="7099300" y="5156200"/>
          <p14:tracePt t="23324" x="7099300" y="5168900"/>
          <p14:tracePt t="23333" x="7099300" y="5187950"/>
          <p14:tracePt t="23339" x="7105650" y="5213350"/>
          <p14:tracePt t="23356" x="7137400" y="5251450"/>
          <p14:tracePt t="23373" x="7188200" y="5327650"/>
          <p14:tracePt t="23389" x="7245350" y="5391150"/>
          <p14:tracePt t="23406" x="7340600" y="5486400"/>
          <p14:tracePt t="23423" x="7454900" y="5588000"/>
          <p14:tracePt t="23439" x="7594600" y="5708650"/>
          <p14:tracePt t="23456" x="7727950" y="5803900"/>
          <p14:tracePt t="23473" x="7899400" y="5911850"/>
          <p14:tracePt t="23489" x="8089900" y="5981700"/>
          <p14:tracePt t="23506" x="8305800" y="6013450"/>
          <p14:tracePt t="23523" x="8496300" y="6013450"/>
          <p14:tracePt t="23539" x="8680450" y="5994400"/>
          <p14:tracePt t="23556" x="8832850" y="5937250"/>
          <p14:tracePt t="23557" x="8896350" y="5911850"/>
          <p14:tracePt t="23573" x="8959850" y="5880100"/>
          <p14:tracePt t="23590" x="9067800" y="5784850"/>
          <p14:tracePt t="23607" x="9112250" y="5715000"/>
          <p14:tracePt t="23623" x="9144000" y="5638800"/>
          <p14:tracePt t="23639" x="9150350" y="5543550"/>
          <p14:tracePt t="23656" x="9156700" y="5467350"/>
          <p14:tracePt t="23673" x="9156700" y="5391150"/>
          <p14:tracePt t="23690" x="9124950" y="5295900"/>
          <p14:tracePt t="23706" x="9023350" y="5162550"/>
          <p14:tracePt t="23723" x="8902700" y="5092700"/>
          <p14:tracePt t="23739" x="8674100" y="5010150"/>
          <p14:tracePt t="23756" x="8451850" y="4965700"/>
          <p14:tracePt t="23773" x="8255000" y="4940300"/>
          <p14:tracePt t="23789" x="8102600" y="4914900"/>
          <p14:tracePt t="23807" x="7905750" y="4889500"/>
          <p14:tracePt t="23809" x="7816850" y="4876800"/>
          <p14:tracePt t="23823" x="7696200" y="4870450"/>
          <p14:tracePt t="23839" x="7550150" y="4857750"/>
          <p14:tracePt t="23856" x="7493000" y="4857750"/>
          <p14:tracePt t="23873" x="7454900" y="4857750"/>
          <p14:tracePt t="23889" x="7442200" y="4857750"/>
          <p14:tracePt t="23906" x="7429500" y="4864100"/>
          <p14:tracePt t="23923" x="7404100" y="4902200"/>
          <p14:tracePt t="23940" x="7378700" y="4933950"/>
          <p14:tracePt t="23958" x="7327900" y="5022850"/>
          <p14:tracePt t="23973" x="7302500" y="5086350"/>
          <p14:tracePt t="23990" x="7270750" y="5181600"/>
          <p14:tracePt t="24006" x="7264400" y="5264150"/>
          <p14:tracePt t="24023" x="7264400" y="5359400"/>
          <p14:tracePt t="24040" x="7270750" y="5397500"/>
          <p14:tracePt t="24057" x="7308850" y="5441950"/>
          <p14:tracePt t="24073" x="7353300" y="5480050"/>
          <p14:tracePt t="24090" x="7512050" y="5549900"/>
          <p14:tracePt t="24106" x="7677150" y="5600700"/>
          <p14:tracePt t="24123" x="7810500" y="5638800"/>
          <p14:tracePt t="24140" x="7956550" y="5664200"/>
          <p14:tracePt t="24156" x="8140700" y="5670550"/>
          <p14:tracePt t="24173" x="8312150" y="5670550"/>
          <p14:tracePt t="24191" x="8502650" y="5645150"/>
          <p14:tracePt t="24206" x="8642350" y="5588000"/>
          <p14:tracePt t="24223" x="8782050" y="5511800"/>
          <p14:tracePt t="24240" x="8890000" y="5448300"/>
          <p14:tracePt t="24258" x="8934450" y="5397500"/>
          <p14:tracePt t="24273" x="8940800" y="5391150"/>
          <p14:tracePt t="24289" x="8940800" y="5365750"/>
          <p14:tracePt t="24306" x="8940800" y="5359400"/>
          <p14:tracePt t="24323" x="8940800" y="5346700"/>
          <p14:tracePt t="24380" x="8934450" y="5346700"/>
          <p14:tracePt t="24389" x="8928100" y="5346700"/>
          <p14:tracePt t="24407" x="8921750" y="5346700"/>
          <p14:tracePt t="24425" x="8915400" y="5346700"/>
          <p14:tracePt t="24457" x="8909050" y="5346700"/>
          <p14:tracePt t="24582" x="8909050" y="5314950"/>
          <p14:tracePt t="24587" x="8902700" y="5295900"/>
          <p14:tracePt t="24597" x="8890000" y="5232400"/>
          <p14:tracePt t="24606" x="8877300" y="5213350"/>
          <p14:tracePt t="24625" x="8807450" y="5143500"/>
          <p14:tracePt t="24641" x="8693150" y="5080000"/>
          <p14:tracePt t="24656" x="8502650" y="5016500"/>
          <p14:tracePt t="24674" x="8305800" y="4972050"/>
          <p14:tracePt t="24689" x="8191500" y="4965700"/>
          <p14:tracePt t="24706" x="8070850" y="4959350"/>
          <p14:tracePt t="24723" x="7969250" y="4959350"/>
          <p14:tracePt t="24739" x="7899400" y="4965700"/>
          <p14:tracePt t="24756" x="7854950" y="4972050"/>
          <p14:tracePt t="24774" x="7810500" y="4991100"/>
          <p14:tracePt t="24792" x="7778750" y="5016500"/>
          <p14:tracePt t="24806" x="7734300" y="5054600"/>
          <p14:tracePt t="24823" x="7696200" y="5092700"/>
          <p14:tracePt t="24840" x="7670800" y="5111750"/>
          <p14:tracePt t="24856" x="7658100" y="5124450"/>
          <p14:tracePt t="24873" x="7651750" y="5130800"/>
          <p14:tracePt t="24889" x="7645400" y="5137150"/>
          <p14:tracePt t="24906" x="7645400" y="5156200"/>
          <p14:tracePt t="24923" x="7645400" y="5181600"/>
          <p14:tracePt t="24939" x="7651750" y="5200650"/>
          <p14:tracePt t="24956" x="7664450" y="5207000"/>
          <p14:tracePt t="24974" x="7683500" y="5213350"/>
          <p14:tracePt t="24989" x="7727950" y="5213350"/>
          <p14:tracePt t="25006" x="7880350" y="5175250"/>
          <p14:tracePt t="25023" x="8096250" y="5118100"/>
          <p14:tracePt t="25039" x="8458200" y="5060950"/>
          <p14:tracePt t="25056" x="8642350" y="5054600"/>
          <p14:tracePt t="25073" x="8724900" y="5054600"/>
          <p14:tracePt t="25090" x="8737600" y="5054600"/>
          <p14:tracePt t="25194" x="8731250" y="5054600"/>
          <p14:tracePt t="25207" x="8718550" y="5060950"/>
          <p14:tracePt t="25223" x="8712200" y="5060950"/>
          <p14:tracePt t="25240" x="8705850" y="5067300"/>
          <p14:tracePt t="25258" x="8674100" y="5086350"/>
          <p14:tracePt t="25275" x="8655050" y="5105400"/>
          <p14:tracePt t="25289" x="8629650" y="5118100"/>
          <p14:tracePt t="25308" x="8610600" y="5137150"/>
          <p14:tracePt t="25323" x="8591550" y="5149850"/>
          <p14:tracePt t="25341" x="8591550" y="5156200"/>
          <p14:tracePt t="25402" x="8585200" y="5156200"/>
          <p14:tracePt t="25418" x="8578850" y="5156200"/>
          <p14:tracePt t="25440" x="8566150" y="5162550"/>
          <p14:tracePt t="25456" x="8540750" y="5168900"/>
          <p14:tracePt t="25473" x="8458200" y="5213350"/>
          <p14:tracePt t="25490" x="8394700" y="5245100"/>
          <p14:tracePt t="25506" x="8343900" y="5295900"/>
          <p14:tracePt t="25524" x="8324850" y="5308600"/>
          <p14:tracePt t="25540" x="8280400" y="5359400"/>
          <p14:tracePt t="25556" x="8274050" y="5372100"/>
          <p14:tracePt t="25573" x="8274050" y="5378450"/>
          <p14:tracePt t="25589" x="8274050" y="5384800"/>
          <p14:tracePt t="25606" x="8293100" y="5384800"/>
          <p14:tracePt t="25623" x="8331200" y="5378450"/>
          <p14:tracePt t="25640" x="8356600" y="5365750"/>
          <p14:tracePt t="25656" x="8382000" y="5340350"/>
          <p14:tracePt t="25673" x="8401050" y="5321300"/>
          <p14:tracePt t="25689" x="8407400" y="5308600"/>
          <p14:tracePt t="25691" x="8407400" y="5302250"/>
          <p14:tracePt t="25706" x="8407400" y="5295900"/>
          <p14:tracePt t="25723" x="8407400" y="5276850"/>
          <p14:tracePt t="25740" x="8401050" y="5245100"/>
          <p14:tracePt t="25756" x="8394700" y="5245100"/>
          <p14:tracePt t="25773" x="8394700" y="5238750"/>
          <p14:tracePt t="25854" x="8388350" y="5238750"/>
          <p14:tracePt t="25862" x="8375650" y="5238750"/>
          <p14:tracePt t="25873" x="8369300" y="5238750"/>
          <p14:tracePt t="25890" x="8362950" y="5238750"/>
          <p14:tracePt t="25906" x="8362950" y="5251450"/>
          <p14:tracePt t="25923" x="8375650" y="5264150"/>
          <p14:tracePt t="25940" x="8401050" y="5270500"/>
          <p14:tracePt t="25943" x="8413750" y="5270500"/>
          <p14:tracePt t="25973" x="8426450" y="5264150"/>
          <p14:tracePt t="25990" x="8458200" y="5251450"/>
          <p14:tracePt t="26006" x="8553450" y="5245100"/>
          <p14:tracePt t="26023" x="8642350" y="5245100"/>
          <p14:tracePt t="26040" x="8705850" y="5245100"/>
          <p14:tracePt t="26057" x="8724900" y="5245100"/>
          <p14:tracePt t="26124" x="8731250" y="5245100"/>
          <p14:tracePt t="26141" x="8750300" y="5238750"/>
          <p14:tracePt t="26158" x="8756650" y="5238750"/>
          <p14:tracePt t="26175" x="8756650" y="5232400"/>
          <p14:tracePt t="26434" x="8763000" y="5226050"/>
          <p14:tracePt t="26442" x="8769350" y="5219700"/>
          <p14:tracePt t="26459" x="8775700" y="5219700"/>
          <p14:tracePt t="26473" x="8775700" y="5213350"/>
          <p14:tracePt t="26490" x="8775700" y="5187950"/>
          <p14:tracePt t="26507" x="8775700" y="5162550"/>
          <p14:tracePt t="26523" x="8769350" y="5124450"/>
          <p14:tracePt t="26540" x="8705850" y="5041900"/>
          <p14:tracePt t="26558" x="8578850" y="4921250"/>
          <p14:tracePt t="26573" x="8305800" y="4781550"/>
          <p14:tracePt t="26590" x="8083550" y="4718050"/>
          <p14:tracePt t="26606" x="7905750" y="4679950"/>
          <p14:tracePt t="26623" x="7810500" y="4654550"/>
          <p14:tracePt t="26639" x="7785100" y="4648200"/>
          <p14:tracePt t="26656" x="7791450" y="4648200"/>
          <p14:tracePt t="26673" x="7810500" y="4635500"/>
          <p14:tracePt t="26690" x="7848600" y="4616450"/>
          <p14:tracePt t="26706" x="7861300" y="4616450"/>
          <p14:tracePt t="26723" x="7874000" y="4610100"/>
          <p14:tracePt t="26789" x="7861300" y="4610100"/>
          <p14:tracePt t="26806" x="7829550" y="4641850"/>
          <p14:tracePt t="26823" x="7804150" y="4667250"/>
          <p14:tracePt t="26839" x="7759700" y="4699000"/>
          <p14:tracePt t="26856" x="7702550" y="4762500"/>
          <p14:tracePt t="26873" x="7689850" y="4775200"/>
          <p14:tracePt t="26966" x="7702550" y="4775200"/>
          <p14:tracePt t="26972" x="7734300" y="4775200"/>
          <p14:tracePt t="26990" x="7804150" y="4775200"/>
          <p14:tracePt t="27006" x="7988300" y="4768850"/>
          <p14:tracePt t="27023" x="8121650" y="4768850"/>
          <p14:tracePt t="27039" x="8299450" y="4768850"/>
          <p14:tracePt t="27056" x="8432800" y="4768850"/>
          <p14:tracePt t="27073" x="8540750" y="4762500"/>
          <p14:tracePt t="27090" x="8578850" y="4749800"/>
          <p14:tracePt t="27108" x="8597900" y="4724400"/>
          <p14:tracePt t="27123" x="8597900" y="4686300"/>
          <p14:tracePt t="27140" x="8572500" y="4629150"/>
          <p14:tracePt t="27156" x="8483600" y="4514850"/>
          <p14:tracePt t="27173" x="8356600" y="4381500"/>
          <p14:tracePt t="27189" x="8267700" y="4279900"/>
          <p14:tracePt t="27206" x="8267700" y="4254500"/>
          <p14:tracePt t="27224" x="8267700" y="4248150"/>
          <p14:tracePt t="27242" x="8280400" y="4235450"/>
          <p14:tracePt t="27256" x="8293100" y="4229100"/>
          <p14:tracePt t="27273" x="8293100" y="4222750"/>
          <p14:tracePt t="27306" x="8280400" y="4222750"/>
          <p14:tracePt t="27323" x="8255000" y="4222750"/>
          <p14:tracePt t="27339" x="8229600" y="4222750"/>
          <p14:tracePt t="27358" x="8172450" y="4254500"/>
          <p14:tracePt t="27359" x="8134350" y="4273550"/>
          <p14:tracePt t="27373" x="8096250" y="4305300"/>
          <p14:tracePt t="27391" x="8045450" y="4356100"/>
          <p14:tracePt t="27392" x="8039100" y="4362450"/>
          <p14:tracePt t="27406" x="8039100" y="4375150"/>
          <p14:tracePt t="27423" x="8039100" y="4381500"/>
          <p14:tracePt t="27440" x="8039100" y="4387850"/>
          <p14:tracePt t="27456" x="8051800" y="4394200"/>
          <p14:tracePt t="27473" x="8064500" y="4394200"/>
          <p14:tracePt t="27489" x="8070850" y="4394200"/>
          <p14:tracePt t="27506" x="8077200" y="4394200"/>
          <p14:tracePt t="27608" x="8077200" y="4400550"/>
          <p14:tracePt t="27625" x="8077200" y="4406900"/>
          <p14:tracePt t="27639" x="8077200" y="4425950"/>
          <p14:tracePt t="27657" x="8077200" y="4489450"/>
          <p14:tracePt t="27673" x="8077200" y="4572000"/>
          <p14:tracePt t="27689" x="8083550" y="4705350"/>
          <p14:tracePt t="27706" x="8096250" y="4794250"/>
          <p14:tracePt t="27723" x="8102600" y="4832350"/>
          <p14:tracePt t="27740" x="8108950" y="4864100"/>
          <p14:tracePt t="27756" x="8108950" y="4876800"/>
          <p14:tracePt t="27834" x="8115300" y="4876800"/>
          <p14:tracePt t="27849" x="8121650" y="4876800"/>
          <p14:tracePt t="27882" x="8128000" y="4876800"/>
          <p14:tracePt t="27898" x="8128000" y="4870450"/>
          <p14:tracePt t="28004" x="8128000" y="4876800"/>
          <p14:tracePt t="28011" x="8128000" y="4889500"/>
          <p14:tracePt t="28023" x="8128000" y="4908550"/>
          <p14:tracePt t="28040" x="8134350" y="4933950"/>
          <p14:tracePt t="28057" x="8134350" y="4940300"/>
          <p14:tracePt t="28089" x="8134350" y="4946650"/>
          <p14:tracePt t="28389" x="8134350" y="4927600"/>
          <p14:tracePt t="28397" x="8121650" y="4876800"/>
          <p14:tracePt t="28406" x="8115300" y="4851400"/>
          <p14:tracePt t="28423" x="8108950" y="4787900"/>
          <p14:tracePt t="28439" x="8108950" y="4699000"/>
          <p14:tracePt t="28458" x="8108950" y="4654550"/>
          <p14:tracePt t="28473" x="8102600" y="4603750"/>
          <p14:tracePt t="28489" x="8096250" y="4584700"/>
          <p14:tracePt t="28507" x="8096250" y="4572000"/>
          <p14:tracePt t="28524" x="8096250" y="4559300"/>
          <p14:tracePt t="28574" x="8089900" y="4559300"/>
          <p14:tracePt t="28589" x="8083550" y="4559300"/>
          <p14:tracePt t="28606" x="8064500" y="4559300"/>
          <p14:tracePt t="28623" x="8039100" y="4552950"/>
          <p14:tracePt t="28640" x="7969250" y="4514850"/>
          <p14:tracePt t="28656" x="7924800" y="4483100"/>
          <p14:tracePt t="28673" x="7918450" y="4476750"/>
          <p14:tracePt t="28690" x="7912100" y="4464050"/>
          <p14:tracePt t="28707" x="7905750" y="4457700"/>
          <p14:tracePt t="28724" x="7905750" y="4445000"/>
          <p14:tracePt t="28740" x="7893050" y="4432300"/>
          <p14:tracePt t="28757" x="7867650" y="4419600"/>
          <p14:tracePt t="28775" x="7816850" y="4387850"/>
          <p14:tracePt t="28777" x="7785100" y="4375150"/>
          <p14:tracePt t="28789" x="7747000" y="4349750"/>
          <p14:tracePt t="28806" x="7594600" y="4318000"/>
          <p14:tracePt t="28808" x="7562850" y="4311650"/>
          <p14:tracePt t="28823" x="7346950" y="4286250"/>
          <p14:tracePt t="28839" x="7156450" y="4286250"/>
          <p14:tracePt t="28856" x="6965950" y="4286250"/>
          <p14:tracePt t="28873" x="6788150" y="4298950"/>
          <p14:tracePt t="28889" x="6616700" y="4318000"/>
          <p14:tracePt t="28908" x="6413500" y="4349750"/>
          <p14:tracePt t="28925" x="6242050" y="4362450"/>
          <p14:tracePt t="28942" x="6108700" y="4362450"/>
          <p14:tracePt t="28956" x="6038850" y="4362450"/>
          <p14:tracePt t="28973" x="5988050" y="4362450"/>
          <p14:tracePt t="28990" x="5956300" y="4368800"/>
          <p14:tracePt t="29006" x="5937250" y="4375150"/>
          <p14:tracePt t="29023" x="5924550" y="4381500"/>
          <p14:tracePt t="29039" x="5911850" y="4400550"/>
          <p14:tracePt t="29042" x="5911850" y="4413250"/>
          <p14:tracePt t="29056" x="5911850" y="4438650"/>
          <p14:tracePt t="29073" x="5905500" y="4508500"/>
          <p14:tracePt t="29089" x="5905500" y="4559300"/>
          <p14:tracePt t="29106" x="5905500" y="4641850"/>
          <p14:tracePt t="29123" x="5930900" y="4718050"/>
          <p14:tracePt t="29140" x="5988050" y="4800600"/>
          <p14:tracePt t="29156" x="6057900" y="4876800"/>
          <p14:tracePt t="29173" x="6159500" y="4946650"/>
          <p14:tracePt t="29189" x="6235700" y="4997450"/>
          <p14:tracePt t="29206" x="6311900" y="5041900"/>
          <p14:tracePt t="29223" x="6419850" y="5086350"/>
          <p14:tracePt t="29239" x="6546850" y="5111750"/>
          <p14:tracePt t="29256" x="6673850" y="5111750"/>
          <p14:tracePt t="29273" x="6807200" y="5111750"/>
          <p14:tracePt t="29289" x="6991350" y="5092700"/>
          <p14:tracePt t="29306" x="7118350" y="5080000"/>
          <p14:tracePt t="29323" x="7366000" y="5035550"/>
          <p14:tracePt t="29339" x="7550150" y="4984750"/>
          <p14:tracePt t="29356" x="7677150" y="4959350"/>
          <p14:tracePt t="29373" x="7854950" y="4902200"/>
          <p14:tracePt t="29390" x="8020050" y="4845050"/>
          <p14:tracePt t="29406" x="8134350" y="4781550"/>
          <p14:tracePt t="29423" x="8178800" y="4743450"/>
          <p14:tracePt t="29440" x="8204200" y="4699000"/>
          <p14:tracePt t="29456" x="8216900" y="4673600"/>
          <p14:tracePt t="29475" x="8223250" y="4648200"/>
          <p14:tracePt t="29478" x="8223250" y="4622800"/>
          <p14:tracePt t="29489" x="8223250" y="4603750"/>
          <p14:tracePt t="29506" x="8210550" y="4565650"/>
          <p14:tracePt t="29523" x="8147050" y="4476750"/>
          <p14:tracePt t="29539" x="8051800" y="4381500"/>
          <p14:tracePt t="29556" x="7937500" y="4298950"/>
          <p14:tracePt t="29558" x="7867650" y="4260850"/>
          <p14:tracePt t="29573" x="7734300" y="4203700"/>
          <p14:tracePt t="29590" x="7626350" y="4171950"/>
          <p14:tracePt t="29606" x="7575550" y="4152900"/>
          <p14:tracePt t="29623" x="7543800" y="4146550"/>
          <p14:tracePt t="29640" x="7531100" y="4146550"/>
          <p14:tracePt t="29656" x="7512050" y="4146550"/>
          <p14:tracePt t="29673" x="7486650" y="4146550"/>
          <p14:tracePt t="29690" x="7435850" y="4165600"/>
          <p14:tracePt t="29706" x="7359650" y="4191000"/>
          <p14:tracePt t="29723" x="7277100" y="4222750"/>
          <p14:tracePt t="29740" x="7194550" y="4248150"/>
          <p14:tracePt t="29756" x="7054850" y="4298950"/>
          <p14:tracePt t="29773" x="7010400" y="4305300"/>
          <p14:tracePt t="29789" x="6838950" y="4362450"/>
          <p14:tracePt t="29806" x="6769100" y="4387850"/>
          <p14:tracePt t="29824" x="6718300" y="4406900"/>
          <p14:tracePt t="29839" x="6654800" y="4445000"/>
          <p14:tracePt t="29858" x="6616700" y="4470400"/>
          <p14:tracePt t="29877" x="6584950" y="4502150"/>
          <p14:tracePt t="29880" x="6572250" y="4514850"/>
          <p14:tracePt t="29889" x="6559550" y="4533900"/>
          <p14:tracePt t="29907" x="6546850" y="4578350"/>
          <p14:tracePt t="29925" x="6534150" y="4635500"/>
          <p14:tracePt t="29939" x="6527800" y="4692650"/>
          <p14:tracePt t="29956" x="6527800" y="4730750"/>
          <p14:tracePt t="29973" x="6527800" y="4768850"/>
          <p14:tracePt t="29990" x="6540500" y="4806950"/>
          <p14:tracePt t="30006" x="6565900" y="4857750"/>
          <p14:tracePt t="30023" x="6635750" y="4940300"/>
          <p14:tracePt t="30040" x="6737350" y="5035550"/>
          <p14:tracePt t="30057" x="6832600" y="5092700"/>
          <p14:tracePt t="30075" x="6921500" y="5149850"/>
          <p14:tracePt t="30091" x="6985000" y="5187950"/>
          <p14:tracePt t="30108" x="7029450" y="5207000"/>
          <p14:tracePt t="30125" x="7054850" y="5213350"/>
          <p14:tracePt t="30140" x="7061200" y="5213350"/>
          <p14:tracePt t="30157" x="7086600" y="5200650"/>
          <p14:tracePt t="30175" x="7137400" y="5118100"/>
          <p14:tracePt t="30189" x="7226300" y="5022850"/>
          <p14:tracePt t="30207" x="7327900" y="4953000"/>
          <p14:tracePt t="30226" x="7410450" y="4921250"/>
          <p14:tracePt t="30241" x="7505700" y="4876800"/>
          <p14:tracePt t="30258" x="7524750" y="4864100"/>
          <p14:tracePt t="30275" x="7531100" y="4857750"/>
          <p14:tracePt t="30289" x="7531100" y="4832350"/>
          <p14:tracePt t="30306" x="7531100" y="4768850"/>
          <p14:tracePt t="30323" x="7531100" y="4686300"/>
          <p14:tracePt t="30339" x="7512050" y="4610100"/>
          <p14:tracePt t="30356" x="7499350" y="4572000"/>
          <p14:tracePt t="30373" x="7473950" y="4521200"/>
          <p14:tracePt t="30390" x="7416800" y="4438650"/>
          <p14:tracePt t="30406" x="7340600" y="4343400"/>
          <p14:tracePt t="30423" x="7213600" y="4248150"/>
          <p14:tracePt t="30439" x="7124700" y="4197350"/>
          <p14:tracePt t="30456" x="6927850" y="4133850"/>
          <p14:tracePt t="30473" x="6743700" y="4095750"/>
          <p14:tracePt t="30490" x="6610350" y="4095750"/>
          <p14:tracePt t="30492" x="6584950" y="4095750"/>
          <p14:tracePt t="30506" x="6565900" y="4095750"/>
          <p14:tracePt t="30523" x="6534150" y="4127500"/>
          <p14:tracePt t="30540" x="6508750" y="4197350"/>
          <p14:tracePt t="30556" x="6502400" y="4286250"/>
          <p14:tracePt t="30573" x="6502400" y="4368800"/>
          <p14:tracePt t="30590" x="6508750" y="4419600"/>
          <p14:tracePt t="30606" x="6534150" y="4483100"/>
          <p14:tracePt t="30623" x="6597650" y="4578350"/>
          <p14:tracePt t="30639" x="6667500" y="4648200"/>
          <p14:tracePt t="30656" x="6756400" y="4724400"/>
          <p14:tracePt t="30673" x="6870700" y="4794250"/>
          <p14:tracePt t="30676" x="6921500" y="4819650"/>
          <p14:tracePt t="30690" x="6997700" y="4851400"/>
          <p14:tracePt t="30706" x="7124700" y="4902200"/>
          <p14:tracePt t="30723" x="7302500" y="4959350"/>
          <p14:tracePt t="30740" x="7397750" y="4978400"/>
          <p14:tracePt t="30743" x="7423150" y="4984750"/>
          <p14:tracePt t="30756" x="7448550" y="4984750"/>
          <p14:tracePt t="30773" x="7467600" y="4984750"/>
          <p14:tracePt t="30878" x="7461250" y="4978400"/>
          <p14:tracePt t="30902" x="7454900" y="4972050"/>
          <p14:tracePt t="32480" x="7461250" y="4965700"/>
          <p14:tracePt t="32487" x="7467600" y="4959350"/>
          <p14:tracePt t="32495" x="7480300" y="4959350"/>
          <p14:tracePt t="32506" x="7486650" y="4959350"/>
          <p14:tracePt t="32524" x="7588250" y="4933950"/>
          <p14:tracePt t="32540" x="7810500" y="4927600"/>
          <p14:tracePt t="32557" x="8185150" y="4972050"/>
          <p14:tracePt t="32574" x="8515350" y="5016500"/>
          <p14:tracePt t="32591" x="8718550" y="5022850"/>
          <p14:tracePt t="32593" x="8807450" y="5022850"/>
          <p14:tracePt t="32606" x="8870950" y="5022850"/>
          <p14:tracePt t="32624" x="8934450" y="5016500"/>
          <p14:tracePt t="32640" x="8940800" y="5010150"/>
          <p14:tracePt t="32656" x="8940800" y="4978400"/>
          <p14:tracePt t="32673" x="8928100" y="4921250"/>
          <p14:tracePt t="32689" x="8909050" y="4870450"/>
          <p14:tracePt t="32706" x="8896350" y="4845050"/>
          <p14:tracePt t="32724" x="8896350" y="4819650"/>
          <p14:tracePt t="32739" x="8902700" y="4806950"/>
          <p14:tracePt t="32757" x="8915400" y="4800600"/>
          <p14:tracePt t="32775" x="8940800" y="4781550"/>
          <p14:tracePt t="32789" x="8953500" y="4775200"/>
          <p14:tracePt t="32806" x="8978900" y="4775200"/>
          <p14:tracePt t="32823" x="9017000" y="4775200"/>
          <p14:tracePt t="32839" x="9048750" y="4775200"/>
          <p14:tracePt t="32856" x="9067800" y="4775200"/>
          <p14:tracePt t="32857" x="9074150" y="4775200"/>
          <p14:tracePt t="32873" x="9086850" y="4787900"/>
          <p14:tracePt t="32889" x="9099550" y="4787900"/>
          <p14:tracePt t="32892" x="9112250" y="4794250"/>
          <p14:tracePt t="32906" x="9124950" y="4806950"/>
          <p14:tracePt t="32923" x="9220200" y="4851400"/>
          <p14:tracePt t="32939" x="9334500" y="4889500"/>
          <p14:tracePt t="32956" x="9461500" y="4902200"/>
          <p14:tracePt t="32975" x="9645650" y="4908550"/>
          <p14:tracePt t="32990" x="9817100" y="4908550"/>
          <p14:tracePt t="33007" x="9931400" y="4895850"/>
          <p14:tracePt t="33023" x="10064750" y="4845050"/>
          <p14:tracePt t="33040" x="10166350" y="4781550"/>
          <p14:tracePt t="33057" x="10204450" y="4711700"/>
          <p14:tracePt t="33073" x="10223500" y="4629150"/>
          <p14:tracePt t="33089" x="10198100" y="4521200"/>
          <p14:tracePt t="33106" x="10134600" y="4406900"/>
          <p14:tracePt t="33123" x="10039350" y="4298950"/>
          <p14:tracePt t="33141" x="9798050" y="4133850"/>
          <p14:tracePt t="33158" x="9658350" y="4076700"/>
          <p14:tracePt t="33173" x="9563100" y="4051300"/>
          <p14:tracePt t="33190" x="9398000" y="4019550"/>
          <p14:tracePt t="33207" x="9359900" y="4019550"/>
          <p14:tracePt t="33224" x="9328150" y="4019550"/>
          <p14:tracePt t="33241" x="9290050" y="4044950"/>
          <p14:tracePt t="33258" x="9239250" y="4070350"/>
          <p14:tracePt t="33275" x="9150350" y="4127500"/>
          <p14:tracePt t="33292" x="9042400" y="4178300"/>
          <p14:tracePt t="33306" x="8953500" y="4222750"/>
          <p14:tracePt t="33323" x="8909050" y="4248150"/>
          <p14:tracePt t="33341" x="8883650" y="4273550"/>
          <p14:tracePt t="33358" x="8851900" y="4298950"/>
          <p14:tracePt t="33373" x="8845550" y="4318000"/>
          <p14:tracePt t="33389" x="8801100" y="4362450"/>
          <p14:tracePt t="33406" x="8769350" y="4406900"/>
          <p14:tracePt t="33423" x="8737600" y="4451350"/>
          <p14:tracePt t="33439" x="8693150" y="4514850"/>
          <p14:tracePt t="33456" x="8674100" y="4559300"/>
          <p14:tracePt t="33473" x="8667750" y="4603750"/>
          <p14:tracePt t="33489" x="8661400" y="4667250"/>
          <p14:tracePt t="33506" x="8661400" y="4730750"/>
          <p14:tracePt t="33523" x="8693150" y="4806950"/>
          <p14:tracePt t="33540" x="8712200" y="4895850"/>
          <p14:tracePt t="33556" x="8743950" y="4991100"/>
          <p14:tracePt t="33573" x="8788400" y="5080000"/>
          <p14:tracePt t="33589" x="8896350" y="5194300"/>
          <p14:tracePt t="33606" x="9036050" y="5270500"/>
          <p14:tracePt t="33608" x="9086850" y="5283200"/>
          <p14:tracePt t="33623" x="9201150" y="5295900"/>
          <p14:tracePt t="33640" x="9493250" y="5289550"/>
          <p14:tracePt t="33656" x="9734550" y="5219700"/>
          <p14:tracePt t="33673" x="10020300" y="5073650"/>
          <p14:tracePt t="33690" x="10140950" y="4965700"/>
          <p14:tracePt t="33706" x="10242550" y="4845050"/>
          <p14:tracePt t="33723" x="10280650" y="4749800"/>
          <p14:tracePt t="33741" x="10280650" y="4616450"/>
          <p14:tracePt t="33758" x="10280650" y="4521200"/>
          <p14:tracePt t="33773" x="10204450" y="4368800"/>
          <p14:tracePt t="33790" x="10077450" y="4216400"/>
          <p14:tracePt t="33806" x="9956800" y="4133850"/>
          <p14:tracePt t="33823" x="9779000" y="4064000"/>
          <p14:tracePt t="33839" x="9582150" y="4038600"/>
          <p14:tracePt t="33842" x="9531350" y="4038600"/>
          <p14:tracePt t="33856" x="9442450" y="4038600"/>
          <p14:tracePt t="33857" x="9296400" y="4064000"/>
          <p14:tracePt t="33873" x="9124950" y="4121150"/>
          <p14:tracePt t="33890" x="8985250" y="4191000"/>
          <p14:tracePt t="33906" x="8807450" y="4305300"/>
          <p14:tracePt t="33923" x="8642350" y="4445000"/>
          <p14:tracePt t="33940" x="8489950" y="4597400"/>
          <p14:tracePt t="33956" x="8426450" y="4705350"/>
          <p14:tracePt t="33973" x="8375650" y="4832350"/>
          <p14:tracePt t="33990" x="8362950" y="4927600"/>
          <p14:tracePt t="34006" x="8362950" y="5022850"/>
          <p14:tracePt t="34023" x="8382000" y="5118100"/>
          <p14:tracePt t="34040" x="8420100" y="5181600"/>
          <p14:tracePt t="34056" x="8464550" y="5226050"/>
          <p14:tracePt t="34073" x="8534400" y="5276850"/>
          <p14:tracePt t="34090" x="8705850" y="5346700"/>
          <p14:tracePt t="34106" x="8915400" y="5391150"/>
          <p14:tracePt t="34123" x="9207500" y="5403850"/>
          <p14:tracePt t="34139" x="9512300" y="5391150"/>
          <p14:tracePt t="34156" x="9715500" y="5327650"/>
          <p14:tracePt t="34173" x="9836150" y="5264150"/>
          <p14:tracePt t="34191" x="9937750" y="5162550"/>
          <p14:tracePt t="34208" x="9969500" y="5080000"/>
          <p14:tracePt t="34225" x="9969500" y="4997450"/>
          <p14:tracePt t="34241" x="9906000" y="4876800"/>
          <p14:tracePt t="34243" x="9861550" y="4832350"/>
          <p14:tracePt t="34256" x="9817100" y="4794250"/>
          <p14:tracePt t="34274" x="9556750" y="4648200"/>
          <p14:tracePt t="34290" x="9283700" y="4552950"/>
          <p14:tracePt t="34306" x="8978900" y="4464050"/>
          <p14:tracePt t="34323" x="8680450" y="4425950"/>
          <p14:tracePt t="34340" x="8578850" y="4432300"/>
          <p14:tracePt t="34356" x="8540750" y="4464050"/>
          <p14:tracePt t="34373" x="8528050" y="4489450"/>
          <p14:tracePt t="34390" x="8515350" y="4578350"/>
          <p14:tracePt t="34407" x="8515350" y="4616450"/>
          <p14:tracePt t="34425" x="8528050" y="4711700"/>
          <p14:tracePt t="34440" x="8572500" y="4794250"/>
          <p14:tracePt t="34458" x="8667750" y="4902200"/>
          <p14:tracePt t="34474" x="8737600" y="4959350"/>
          <p14:tracePt t="34492" x="8870950" y="5016500"/>
          <p14:tracePt t="34495" x="8909050" y="5029200"/>
          <p14:tracePt t="34506" x="8953500" y="5035550"/>
          <p14:tracePt t="34523" x="8959850" y="5035550"/>
          <p14:tracePt t="34540" x="8972550" y="5035550"/>
          <p14:tracePt t="34556" x="8978900" y="5035550"/>
          <p14:tracePt t="34589" x="8991600" y="5035550"/>
          <p14:tracePt t="34606" x="8991600" y="5016500"/>
          <p14:tracePt t="34623" x="8991600" y="5010150"/>
          <p14:tracePt t="36227" x="8991600" y="4984750"/>
          <p14:tracePt t="36239" x="8985250" y="4870450"/>
          <p14:tracePt t="36256" x="8966200" y="4622800"/>
          <p14:tracePt t="36274" x="8902700" y="4343400"/>
          <p14:tracePt t="36292" x="8674100" y="3670300"/>
          <p14:tracePt t="36309" x="8394700" y="2978150"/>
          <p14:tracePt t="36326" x="8267700" y="2616200"/>
          <p14:tracePt t="36342" x="8070850" y="2216150"/>
          <p14:tracePt t="36358" x="7937500" y="2082800"/>
          <p14:tracePt t="36374" x="7791450" y="1962150"/>
          <p14:tracePt t="36391" x="7715250" y="1924050"/>
          <p14:tracePt t="36407" x="7658100" y="1930400"/>
          <p14:tracePt t="36424" x="7639050" y="1974850"/>
          <p14:tracePt t="36623" x="7651750" y="1974850"/>
          <p14:tracePt t="36632" x="7658100" y="1974850"/>
          <p14:tracePt t="36641" x="7658100" y="1987550"/>
          <p14:tracePt t="36658" x="7645400" y="2057400"/>
          <p14:tracePt t="36674" x="7543800" y="2139950"/>
          <p14:tracePt t="36691" x="7423150" y="2222500"/>
          <p14:tracePt t="36707" x="7391400" y="2241550"/>
          <p14:tracePt t="36724" x="7385050" y="2254250"/>
          <p14:tracePt t="36740" x="7378700" y="2311400"/>
          <p14:tracePt t="36757" x="7378700" y="2413000"/>
          <p14:tracePt t="36774" x="7378700" y="2508250"/>
          <p14:tracePt t="36790" x="7378700" y="2590800"/>
          <p14:tracePt t="36807" x="7378700" y="2628900"/>
          <p14:tracePt t="36824" x="7378700" y="2673350"/>
          <p14:tracePt t="36840" x="7378700" y="2806700"/>
          <p14:tracePt t="36857" x="7391400" y="2946400"/>
          <p14:tracePt t="36874" x="7410450" y="3060700"/>
          <p14:tracePt t="36890" x="7429500" y="3105150"/>
          <p14:tracePt t="36907" x="7435850" y="3117850"/>
          <p14:tracePt t="36940" x="7435850" y="3124200"/>
          <p14:tracePt t="37046" x="7435850" y="3130550"/>
          <p14:tracePt t="37057" x="7442200" y="3143250"/>
          <p14:tracePt t="37074" x="7442200" y="3232150"/>
          <p14:tracePt t="37090" x="7454900" y="3308350"/>
          <p14:tracePt t="37107" x="7486650" y="3352800"/>
          <p14:tracePt t="37124" x="7556500" y="3384550"/>
          <p14:tracePt t="37127" x="7626350" y="3409950"/>
          <p14:tracePt t="37140" x="7721600" y="3441700"/>
          <p14:tracePt t="37157" x="7905750" y="3479800"/>
          <p14:tracePt t="37174" x="8140700" y="3511550"/>
          <p14:tracePt t="37190" x="8274050" y="3536950"/>
          <p14:tracePt t="37207" x="8382000" y="3568700"/>
          <p14:tracePt t="37224" x="8458200" y="3594100"/>
          <p14:tracePt t="37240" x="8483600" y="3606800"/>
          <p14:tracePt t="37257" x="8509000" y="3606800"/>
          <p14:tracePt t="37273" x="8528050" y="3606800"/>
          <p14:tracePt t="37290" x="8547100" y="3606800"/>
          <p14:tracePt t="37307" x="8572500" y="3606800"/>
          <p14:tracePt t="37324" x="8629650" y="3606800"/>
          <p14:tracePt t="37340" x="8718550" y="3606800"/>
          <p14:tracePt t="37357" x="8807450" y="3606800"/>
          <p14:tracePt t="37374" x="8890000" y="3606800"/>
          <p14:tracePt t="37390" x="8953500" y="3606800"/>
          <p14:tracePt t="37407" x="8972550" y="3600450"/>
          <p14:tracePt t="37424" x="8972550" y="3594100"/>
          <p14:tracePt t="37441" x="8966200" y="3536950"/>
          <p14:tracePt t="37457" x="8864600" y="3448050"/>
          <p14:tracePt t="37474" x="8813800" y="3409950"/>
          <p14:tracePt t="37491" x="8737600" y="3371850"/>
          <p14:tracePt t="37507" x="8705850" y="3352800"/>
          <p14:tracePt t="37524" x="8674100" y="3333750"/>
          <p14:tracePt t="37541" x="8648700" y="3327400"/>
          <p14:tracePt t="37596" x="8642350" y="3327400"/>
          <p14:tracePt t="37835" x="8636000" y="3327400"/>
          <p14:tracePt t="40114" x="8629650" y="3333750"/>
          <p14:tracePt t="40120" x="8610600" y="3346450"/>
          <p14:tracePt t="40139" x="8540750" y="3403600"/>
          <p14:tracePt t="40156" x="8521700" y="3416300"/>
          <p14:tracePt t="40173" x="8502650" y="3435350"/>
          <p14:tracePt t="40189" x="8502650" y="3441700"/>
          <p14:tracePt t="40207" x="8496300" y="3448050"/>
          <p14:tracePt t="40222" x="8489950" y="3448050"/>
          <p14:tracePt t="40241" x="8483600" y="3448050"/>
          <p14:tracePt t="40290" x="8483600" y="3454400"/>
          <p14:tracePt t="40332" x="8477250" y="3454400"/>
          <p14:tracePt t="40339" x="8470900" y="3460750"/>
          <p14:tracePt t="40356" x="8458200" y="3460750"/>
          <p14:tracePt t="40373" x="8445500" y="3467100"/>
          <p14:tracePt t="40390" x="8439150" y="3467100"/>
          <p14:tracePt t="40406" x="8432800" y="3467100"/>
          <p14:tracePt t="40423" x="8426450" y="3467100"/>
          <p14:tracePt t="40473" x="8426450" y="3473450"/>
          <p14:tracePt t="40490" x="8439150" y="3505200"/>
          <p14:tracePt t="40493" x="8464550" y="3524250"/>
          <p14:tracePt t="40506" x="8483600" y="3556000"/>
          <p14:tracePt t="40523" x="8547100" y="3600450"/>
          <p14:tracePt t="40540" x="8578850" y="3619500"/>
          <p14:tracePt t="40556" x="8591550" y="3625850"/>
          <p14:tracePt t="40573" x="8597900" y="3632200"/>
          <p14:tracePt t="40590" x="8597900" y="3638550"/>
          <p14:tracePt t="40607" x="8604250" y="3638550"/>
          <p14:tracePt t="40623" x="8616950" y="3638550"/>
          <p14:tracePt t="40640" x="8629650" y="3606800"/>
          <p14:tracePt t="40656" x="8629650" y="3568700"/>
          <p14:tracePt t="40673" x="8629650" y="3543300"/>
          <p14:tracePt t="40690" x="8629650" y="3524250"/>
          <p14:tracePt t="40707" x="8629650" y="3505200"/>
          <p14:tracePt t="40723" x="8629650" y="3498850"/>
          <p14:tracePt t="40739" x="8623300" y="3492500"/>
          <p14:tracePt t="40773" x="8616950" y="3492500"/>
          <p14:tracePt t="40790" x="8610600" y="3492500"/>
          <p14:tracePt t="40807" x="8597900" y="3498850"/>
          <p14:tracePt t="40823" x="8585200" y="3498850"/>
          <p14:tracePt t="40839" x="8572500" y="3505200"/>
          <p14:tracePt t="40856" x="8572500" y="3511550"/>
          <p14:tracePt t="40873" x="8566150" y="3517900"/>
          <p14:tracePt t="40890" x="8566150" y="3543300"/>
          <p14:tracePt t="40907" x="8585200" y="3594100"/>
          <p14:tracePt t="40923" x="8616950" y="3625850"/>
          <p14:tracePt t="40940" x="8661400" y="3663950"/>
          <p14:tracePt t="40956" x="8718550" y="3708400"/>
          <p14:tracePt t="40973" x="8801100" y="3765550"/>
          <p14:tracePt t="40989" x="8839200" y="3797300"/>
          <p14:tracePt t="41006" x="8851900" y="3816350"/>
          <p14:tracePt t="41023" x="8845550" y="3835400"/>
          <p14:tracePt t="41039" x="8820150" y="3860800"/>
          <p14:tracePt t="41058" x="8737600" y="3905250"/>
          <p14:tracePt t="41073" x="8648700" y="3930650"/>
          <p14:tracePt t="41090" x="8572500" y="3949700"/>
          <p14:tracePt t="41093" x="8540750" y="3956050"/>
          <p14:tracePt t="41106" x="8515350" y="3962400"/>
          <p14:tracePt t="41123" x="8470900" y="3968750"/>
          <p14:tracePt t="41140" x="8451850" y="3968750"/>
          <p14:tracePt t="41157" x="8445500" y="3962400"/>
          <p14:tracePt t="41174" x="8439150" y="3949700"/>
          <p14:tracePt t="41190" x="8420100" y="3879850"/>
          <p14:tracePt t="41207" x="8407400" y="3822700"/>
          <p14:tracePt t="41223" x="8394700" y="3746500"/>
          <p14:tracePt t="41240" x="8375650" y="3689350"/>
          <p14:tracePt t="41256" x="8369300" y="3644900"/>
          <p14:tracePt t="41273" x="8369300" y="3613150"/>
          <p14:tracePt t="41289" x="8362950" y="3581400"/>
          <p14:tracePt t="41306" x="8350250" y="3562350"/>
          <p14:tracePt t="41324" x="8312150" y="3543300"/>
          <p14:tracePt t="41339" x="8242300" y="3536950"/>
          <p14:tracePt t="41356" x="8115300" y="3536950"/>
          <p14:tracePt t="41359" x="8045450" y="3536950"/>
          <p14:tracePt t="41373" x="8013700" y="3536950"/>
          <p14:tracePt t="41391" x="7848600" y="3568700"/>
          <p14:tracePt t="41407" x="7778750" y="3600450"/>
          <p14:tracePt t="41423" x="7747000" y="3619500"/>
          <p14:tracePt t="41440" x="7740650" y="3632200"/>
          <p14:tracePt t="41456" x="7740650" y="3670300"/>
          <p14:tracePt t="41473" x="7740650" y="3714750"/>
          <p14:tracePt t="41490" x="7766050" y="3740150"/>
          <p14:tracePt t="41506" x="7778750" y="3746500"/>
          <p14:tracePt t="41668" x="7727950" y="3746500"/>
          <p14:tracePt t="41675" x="7600950" y="3714750"/>
          <p14:tracePt t="41689" x="7524750" y="3683000"/>
          <p14:tracePt t="41708" x="7499350" y="3651250"/>
          <p14:tracePt t="41723" x="7499350" y="3619500"/>
          <p14:tracePt t="41740" x="7499350" y="3479800"/>
          <p14:tracePt t="41756" x="7499350" y="3371850"/>
          <p14:tracePt t="41773" x="7512050" y="3295650"/>
          <p14:tracePt t="41790" x="7524750" y="3219450"/>
          <p14:tracePt t="41806" x="7531100" y="3175000"/>
          <p14:tracePt t="41823" x="7543800" y="3149600"/>
          <p14:tracePt t="41840" x="7543800" y="3136900"/>
          <p14:tracePt t="41856" x="7550150" y="3136900"/>
          <p14:tracePt t="42088" x="7569200" y="3111500"/>
          <p14:tracePt t="42106" x="7620000" y="3048000"/>
          <p14:tracePt t="42123" x="7639050" y="2990850"/>
          <p14:tracePt t="42140" x="7651750" y="2914650"/>
          <p14:tracePt t="42156" x="7683500" y="2889250"/>
          <p14:tracePt t="42173" x="7696200" y="2882900"/>
          <p14:tracePt t="42190" x="7715250" y="2882900"/>
          <p14:tracePt t="42207" x="7740650" y="2876550"/>
          <p14:tracePt t="42223" x="7766050" y="2876550"/>
          <p14:tracePt t="42239" x="7772400" y="2876550"/>
          <p14:tracePt t="42258" x="7778750" y="2876550"/>
          <p14:tracePt t="42307" x="7791450" y="2876550"/>
          <p14:tracePt t="42324" x="7804150" y="2870200"/>
          <p14:tracePt t="42342" x="7823200" y="2857500"/>
          <p14:tracePt t="42356" x="7886700" y="2832100"/>
          <p14:tracePt t="42373" x="7937500" y="2800350"/>
          <p14:tracePt t="42389" x="7981950" y="2774950"/>
          <p14:tracePt t="42406" x="8001000" y="2755900"/>
          <p14:tracePt t="42423" x="8007350" y="2755900"/>
          <p14:tracePt t="42440" x="8013700" y="2749550"/>
          <p14:tracePt t="42473" x="8020050" y="2749550"/>
          <p14:tracePt t="42522" x="8020050" y="2755900"/>
          <p14:tracePt t="42537" x="8020050" y="2762250"/>
          <p14:tracePt t="42556" x="8020050" y="2774950"/>
          <p14:tracePt t="42573" x="8020050" y="2781300"/>
          <p14:tracePt t="42590" x="8020050" y="2787650"/>
          <p14:tracePt t="42606" x="8013700" y="2794000"/>
          <p14:tracePt t="42692" x="8013700" y="2787650"/>
          <p14:tracePt t="42706" x="8013700" y="2781300"/>
          <p14:tracePt t="42732" x="8013700" y="2774950"/>
          <p14:tracePt t="43216" x="8013700" y="2781300"/>
          <p14:tracePt t="43221" x="8013700" y="2806700"/>
          <p14:tracePt t="43229" x="8013700" y="2882900"/>
          <p14:tracePt t="43239" x="8013700" y="2914650"/>
          <p14:tracePt t="43256" x="8020050" y="2984500"/>
          <p14:tracePt t="43273" x="8020050" y="3060700"/>
          <p14:tracePt t="43290" x="8020050" y="3124200"/>
          <p14:tracePt t="43306" x="8020050" y="3130550"/>
          <p14:tracePt t="43374" x="8026400" y="3130550"/>
          <p14:tracePt t="43389" x="8026400" y="3105150"/>
          <p14:tracePt t="43392" x="8026400" y="3092450"/>
          <p14:tracePt t="43406" x="8026400" y="3079750"/>
          <p14:tracePt t="43423" x="8026400" y="3060700"/>
          <p14:tracePt t="43439" x="8026400" y="3041650"/>
          <p14:tracePt t="43526" x="8032750" y="3041650"/>
          <p14:tracePt t="43537" x="8051800" y="3041650"/>
          <p14:tracePt t="43547" x="8058150" y="3041650"/>
          <p14:tracePt t="43560" x="8064500" y="3041650"/>
          <p14:tracePt t="43574" x="8077200" y="3041650"/>
          <p14:tracePt t="43591" x="8083550" y="3041650"/>
          <p14:tracePt t="43607" x="8089900" y="3041650"/>
          <p14:tracePt t="45478" x="8070850" y="3067050"/>
          <p14:tracePt t="45485" x="8045450" y="3111500"/>
          <p14:tracePt t="45506" x="8032750" y="3149600"/>
          <p14:tracePt t="45782" x="8032750" y="3136900"/>
          <p14:tracePt t="45793" x="8026400" y="3117850"/>
          <p14:tracePt t="45800" x="8001000" y="3073400"/>
          <p14:tracePt t="45809" x="7981950" y="3041650"/>
          <p14:tracePt t="45823" x="7937500" y="2984500"/>
          <p14:tracePt t="45840" x="7880350" y="2940050"/>
          <p14:tracePt t="45857" x="7816850" y="2914650"/>
          <p14:tracePt t="45873" x="7791450" y="2895600"/>
          <p14:tracePt t="45890" x="7740650" y="2882900"/>
          <p14:tracePt t="45907" x="7664450" y="2863850"/>
          <p14:tracePt t="45923" x="7588250" y="2851150"/>
          <p14:tracePt t="45943" x="7569200" y="2844800"/>
          <p14:tracePt t="45959" x="7550150" y="2844800"/>
          <p14:tracePt t="45973" x="7524750" y="2844800"/>
          <p14:tracePt t="45990" x="7499350" y="2844800"/>
          <p14:tracePt t="46007" x="7461250" y="2844800"/>
          <p14:tracePt t="46023" x="7378700" y="2851150"/>
          <p14:tracePt t="46040" x="7258050" y="2857500"/>
          <p14:tracePt t="46057" x="7162800" y="2863850"/>
          <p14:tracePt t="46074" x="6978650" y="2863850"/>
          <p14:tracePt t="46092" x="6845300" y="2863850"/>
          <p14:tracePt t="46107" x="6743700" y="2863850"/>
          <p14:tracePt t="46123" x="6705600" y="2863850"/>
          <p14:tracePt t="46140" x="6692900" y="2857500"/>
          <p14:tracePt t="46157" x="6673850" y="2857500"/>
          <p14:tracePt t="46175" x="6667500" y="2851150"/>
          <p14:tracePt t="46192" x="6648450" y="2844800"/>
          <p14:tracePt t="46195" x="6623050" y="2838450"/>
          <p14:tracePt t="46206" x="6604000" y="2838450"/>
          <p14:tracePt t="46225" x="6553200" y="2832100"/>
          <p14:tracePt t="46242" x="6477000" y="2825750"/>
          <p14:tracePt t="46259" x="6394450" y="2825750"/>
          <p14:tracePt t="46275" x="6273800" y="2832100"/>
          <p14:tracePt t="46290" x="6178550" y="2819400"/>
          <p14:tracePt t="46308" x="6083300" y="2819400"/>
          <p14:tracePt t="46324" x="6038850" y="2819400"/>
          <p14:tracePt t="46341" x="6013450" y="2819400"/>
          <p14:tracePt t="46359" x="5988050" y="2838450"/>
          <p14:tracePt t="46373" x="5981700" y="2857500"/>
          <p14:tracePt t="46390" x="5969000" y="2882900"/>
          <p14:tracePt t="46408" x="5969000" y="2908300"/>
          <p14:tracePt t="46411" x="5969000" y="2927350"/>
          <p14:tracePt t="46423" x="5969000" y="2933700"/>
          <p14:tracePt t="46442" x="5969000" y="2959100"/>
          <p14:tracePt t="46457" x="5975350" y="2984500"/>
          <p14:tracePt t="46473" x="5981700" y="3003550"/>
          <p14:tracePt t="46476" x="5988050" y="3003550"/>
          <p14:tracePt t="46490" x="5994400" y="3009900"/>
          <p14:tracePt t="46507" x="6000750" y="3016250"/>
          <p14:tracePt t="46524" x="6013450" y="3003550"/>
          <p14:tracePt t="46540" x="6026150" y="2978150"/>
          <p14:tracePt t="46557" x="6045200" y="2927350"/>
          <p14:tracePt t="46574" x="6102350" y="2844800"/>
          <p14:tracePt t="46590" x="6159500" y="2781300"/>
          <p14:tracePt t="46607" x="6242050" y="2692400"/>
          <p14:tracePt t="46623" x="6305550" y="2622550"/>
          <p14:tracePt t="46640" x="6330950" y="2603500"/>
          <p14:tracePt t="46656" x="6343650" y="2590800"/>
          <p14:tracePt t="46764" x="6350000" y="2590800"/>
          <p14:tracePt t="46786" x="6356350" y="2590800"/>
          <p14:tracePt t="46799" x="6362700" y="2590800"/>
          <p14:tracePt t="46819" x="6362700" y="2584450"/>
          <p14:tracePt t="46904" x="6362700" y="2590800"/>
          <p14:tracePt t="46911" x="6343650" y="2597150"/>
          <p14:tracePt t="46923" x="6324600" y="2616200"/>
          <p14:tracePt t="46940" x="6292850" y="2647950"/>
          <p14:tracePt t="46956" x="6242050" y="2686050"/>
          <p14:tracePt t="46973" x="6210300" y="2711450"/>
          <p14:tracePt t="47007" x="6210300" y="2717800"/>
          <p14:tracePt t="47057" x="6216650" y="2717800"/>
          <p14:tracePt t="47073" x="6254750" y="2724150"/>
          <p14:tracePt t="47090" x="6350000" y="2736850"/>
          <p14:tracePt t="47108" x="6534150" y="2768600"/>
          <p14:tracePt t="47123" x="7023100" y="2832100"/>
          <p14:tracePt t="47140" x="7702550" y="2889250"/>
          <p14:tracePt t="47157" x="8324850" y="2914650"/>
          <p14:tracePt t="47173" x="8597900" y="2914650"/>
          <p14:tracePt t="47190" x="8756650" y="2914650"/>
          <p14:tracePt t="47207" x="8940800" y="2914650"/>
          <p14:tracePt t="47223" x="8991600" y="2914650"/>
          <p14:tracePt t="47257" x="8972550" y="2914650"/>
          <p14:tracePt t="47274" x="8953500" y="2908300"/>
          <p14:tracePt t="47290" x="8915400" y="2895600"/>
          <p14:tracePt t="47307" x="8896350" y="2895600"/>
          <p14:tracePt t="47324" x="8883650" y="2882900"/>
          <p14:tracePt t="47340" x="8851900" y="2870200"/>
          <p14:tracePt t="47357" x="8794750" y="2857500"/>
          <p14:tracePt t="47373" x="8699500" y="2838450"/>
          <p14:tracePt t="47390" x="8528050" y="2825750"/>
          <p14:tracePt t="47407" x="8324850" y="2806700"/>
          <p14:tracePt t="47423" x="8128000" y="2806700"/>
          <p14:tracePt t="47427" x="8064500" y="2806700"/>
          <p14:tracePt t="47440" x="7981950" y="2806700"/>
          <p14:tracePt t="47458" x="7924800" y="2806700"/>
          <p14:tracePt t="47475" x="7931150" y="2806700"/>
          <p14:tracePt t="47493" x="7943850" y="2806700"/>
          <p14:tracePt t="47507" x="7956550" y="2806700"/>
          <p14:tracePt t="47525" x="7962900" y="2806700"/>
          <p14:tracePt t="47557" x="7969250" y="2806700"/>
          <p14:tracePt t="47575" x="7975600" y="2806700"/>
          <p14:tracePt t="47592" x="7981950" y="2819400"/>
          <p14:tracePt t="47607" x="7994650" y="2819400"/>
          <p14:tracePt t="47623" x="8001000" y="2825750"/>
          <p14:tracePt t="47727" x="7981950" y="2825750"/>
          <p14:tracePt t="47732" x="7943850" y="2806700"/>
          <p14:tracePt t="47740" x="7899400" y="2781300"/>
          <p14:tracePt t="47759" x="7772400" y="2749550"/>
          <p14:tracePt t="47776" x="7518400" y="2698750"/>
          <p14:tracePt t="47790" x="7061200" y="2622550"/>
          <p14:tracePt t="47807" x="6692900" y="2584450"/>
          <p14:tracePt t="47823" x="6553200" y="2584450"/>
          <p14:tracePt t="47842" x="6489700" y="2584450"/>
          <p14:tracePt t="47860" x="6457950" y="2584450"/>
          <p14:tracePt t="47878" x="6451600" y="2584450"/>
          <p14:tracePt t="47892" x="6445250" y="2609850"/>
          <p14:tracePt t="47907" x="6445250" y="2628900"/>
          <p14:tracePt t="47925" x="6432550" y="2692400"/>
          <p14:tracePt t="47940" x="6426200" y="2711450"/>
          <p14:tracePt t="47957" x="6388100" y="2813050"/>
          <p14:tracePt t="47974" x="6330950" y="2965450"/>
          <p14:tracePt t="47990" x="6292850" y="3092450"/>
          <p14:tracePt t="48007" x="6292850" y="3200400"/>
          <p14:tracePt t="48023" x="6292850" y="3270250"/>
          <p14:tracePt t="48040" x="6350000" y="3340100"/>
          <p14:tracePt t="48057" x="6426200" y="3397250"/>
          <p14:tracePt t="48073" x="6591300" y="3448050"/>
          <p14:tracePt t="48090" x="6775450" y="3467100"/>
          <p14:tracePt t="48107" x="6997700" y="3467100"/>
          <p14:tracePt t="48123" x="7162800" y="3467100"/>
          <p14:tracePt t="48140" x="7353300" y="3467100"/>
          <p14:tracePt t="48157" x="7562850" y="3467100"/>
          <p14:tracePt t="48174" x="7715250" y="3448050"/>
          <p14:tracePt t="48190" x="7861300" y="3384550"/>
          <p14:tracePt t="48208" x="7905750" y="3333750"/>
          <p14:tracePt t="48226" x="7937500" y="3244850"/>
          <p14:tracePt t="48240" x="7956550" y="3155950"/>
          <p14:tracePt t="48259" x="7975600" y="3079750"/>
          <p14:tracePt t="48275" x="7981950" y="3028950"/>
          <p14:tracePt t="48290" x="7981950" y="2971800"/>
          <p14:tracePt t="48307" x="7981950" y="2901950"/>
          <p14:tracePt t="48323" x="7962900" y="2838450"/>
          <p14:tracePt t="48340" x="7950200" y="2800350"/>
          <p14:tracePt t="48357" x="7950200" y="2768600"/>
          <p14:tracePt t="48373" x="7950200" y="2749550"/>
          <p14:tracePt t="48376" x="7950200" y="2743200"/>
          <p14:tracePt t="48408" x="7950200" y="2736850"/>
          <p14:tracePt t="48466" x="7943850" y="2736850"/>
          <p14:tracePt t="48472" x="7937500" y="2736850"/>
          <p14:tracePt t="48480" x="7931150" y="2736850"/>
          <p14:tracePt t="48507" x="7918450" y="2736850"/>
          <p14:tracePt t="48523" x="7912100" y="2736850"/>
          <p14:tracePt t="48540" x="7905750" y="2743200"/>
          <p14:tracePt t="48573" x="7905750" y="2749550"/>
          <p14:tracePt t="48778" x="7899400" y="2749550"/>
          <p14:tracePt t="48786" x="7893050" y="2749550"/>
          <p14:tracePt t="48796" x="7893050" y="2755900"/>
          <p14:tracePt t="48806" x="7880350" y="2755900"/>
          <p14:tracePt t="48824" x="7861300" y="2755900"/>
          <p14:tracePt t="48840" x="7810500" y="2755900"/>
          <p14:tracePt t="48857" x="7766050" y="2749550"/>
          <p14:tracePt t="48873" x="7715250" y="2724150"/>
          <p14:tracePt t="48876" x="7683500" y="2717800"/>
          <p14:tracePt t="48890" x="7632700" y="2698750"/>
          <p14:tracePt t="48893" x="7594600" y="2679700"/>
          <p14:tracePt t="48906" x="7562850" y="2667000"/>
          <p14:tracePt t="48924" x="7486650" y="2635250"/>
          <p14:tracePt t="48939" x="7454900" y="2622550"/>
          <p14:tracePt t="48957" x="7410450" y="2603500"/>
          <p14:tracePt t="48973" x="7372350" y="2590800"/>
          <p14:tracePt t="48990" x="7340600" y="2584450"/>
          <p14:tracePt t="49007" x="7321550" y="2584450"/>
          <p14:tracePt t="49023" x="7296150" y="2584450"/>
          <p14:tracePt t="49040" x="7258050" y="2584450"/>
          <p14:tracePt t="49056" x="7219950" y="2609850"/>
          <p14:tracePt t="49073" x="7181850" y="2622550"/>
          <p14:tracePt t="49090" x="7162800" y="2641600"/>
          <p14:tracePt t="49106" x="7150100" y="2647950"/>
          <p14:tracePt t="50204" x="7169150" y="2635250"/>
          <p14:tracePt t="50212" x="7270750" y="2565400"/>
          <p14:tracePt t="50223" x="7346950" y="2520950"/>
          <p14:tracePt t="50240" x="7366000" y="2520950"/>
          <p14:tracePt t="50257" x="7378700" y="2520950"/>
          <p14:tracePt t="50273" x="7435850" y="2533650"/>
          <p14:tracePt t="50290" x="7556500" y="2590800"/>
          <p14:tracePt t="50308" x="7886700" y="2711450"/>
          <p14:tracePt t="50324" x="7962900" y="2736850"/>
          <p14:tracePt t="50340" x="8267700" y="2787650"/>
          <p14:tracePt t="50358" x="8413750" y="2794000"/>
          <p14:tracePt t="50375" x="8483600" y="2794000"/>
          <p14:tracePt t="50392" x="8509000" y="2794000"/>
          <p14:tracePt t="50469" x="8509000" y="2800350"/>
          <p14:tracePt t="50491" x="8521700" y="2800350"/>
          <p14:tracePt t="50506" x="8547100" y="2806700"/>
          <p14:tracePt t="50523" x="8553450" y="2806700"/>
          <p14:tracePt t="50542" x="8553450" y="2813050"/>
          <p14:tracePt t="50559" x="8547100" y="2838450"/>
          <p14:tracePt t="50575" x="8521700" y="2863850"/>
          <p14:tracePt t="50590" x="8509000" y="2882900"/>
          <p14:tracePt t="50609" x="8496300" y="2908300"/>
          <p14:tracePt t="50623" x="8496300" y="2914650"/>
          <p14:tracePt t="50657" x="8515350" y="2914650"/>
          <p14:tracePt t="50673" x="8540750" y="2914650"/>
          <p14:tracePt t="50690" x="8623300" y="2914650"/>
          <p14:tracePt t="50706" x="8813800" y="2895600"/>
          <p14:tracePt t="50723" x="9029700" y="2876550"/>
          <p14:tracePt t="50740" x="9258300" y="2870200"/>
          <p14:tracePt t="50756" x="9493250" y="2863850"/>
          <p14:tracePt t="50773" x="9696450" y="2851150"/>
          <p14:tracePt t="50777" x="9747250" y="2851150"/>
          <p14:tracePt t="50790" x="9817100" y="2851150"/>
          <p14:tracePt t="50807" x="9944100" y="2870200"/>
          <p14:tracePt t="50823" x="10052050" y="2908300"/>
          <p14:tracePt t="50840" x="10191750" y="2952750"/>
          <p14:tracePt t="50856" x="10287000" y="2959100"/>
          <p14:tracePt t="50873" x="10299700" y="2959100"/>
          <p14:tracePt t="50946" x="10312400" y="2952750"/>
          <p14:tracePt t="50956" x="10318750" y="2946400"/>
          <p14:tracePt t="50973" x="10318750" y="2933700"/>
          <p14:tracePt t="50990" x="10312400" y="2914650"/>
          <p14:tracePt t="51006" x="10255250" y="2908300"/>
          <p14:tracePt t="51023" x="10166350" y="2908300"/>
          <p14:tracePt t="51040" x="9861550" y="2946400"/>
          <p14:tracePt t="51056" x="9124950" y="2990850"/>
          <p14:tracePt t="51073" x="7689850" y="3098800"/>
          <p14:tracePt t="51090" x="7048500" y="3194050"/>
          <p14:tracePt t="51106" x="6750050" y="3232150"/>
          <p14:tracePt t="51123" x="6572250" y="3232150"/>
          <p14:tracePt t="51140" x="6565900" y="3219450"/>
          <p14:tracePt t="51156" x="6565900" y="3200400"/>
          <p14:tracePt t="51173" x="6610350" y="3149600"/>
          <p14:tracePt t="51190" x="6661150" y="3117850"/>
          <p14:tracePt t="51206" x="6686550" y="3098800"/>
          <p14:tracePt t="51223" x="6692900" y="3086100"/>
          <p14:tracePt t="51290" x="6699250" y="3086100"/>
          <p14:tracePt t="51307" x="6718300" y="3079750"/>
          <p14:tracePt t="51324" x="6769100" y="3054350"/>
          <p14:tracePt t="51340" x="6813550" y="3035300"/>
          <p14:tracePt t="51358" x="6870700" y="3022600"/>
          <p14:tracePt t="51373" x="6934200" y="2997200"/>
          <p14:tracePt t="51390" x="6972300" y="2978150"/>
          <p14:tracePt t="51406" x="6991350" y="2971800"/>
          <p14:tracePt t="51423" x="6997700" y="2965450"/>
          <p14:tracePt t="51441" x="7010400" y="2959100"/>
          <p14:tracePt t="51458" x="7023100" y="2952750"/>
          <p14:tracePt t="51475" x="7035800" y="2946400"/>
          <p14:tracePt t="51477" x="7042150" y="2940050"/>
          <p14:tracePt t="51491" x="7054850" y="2940050"/>
          <p14:tracePt t="51508" x="7054850" y="2933700"/>
          <p14:tracePt t="51525" x="7061200" y="2933700"/>
          <p14:tracePt t="51541" x="7067550" y="2933700"/>
          <p14:tracePt t="51558" x="7073900" y="2933700"/>
          <p14:tracePt t="51573" x="7092950" y="2933700"/>
          <p14:tracePt t="51590" x="7105650" y="2933700"/>
          <p14:tracePt t="51662" x="7105650" y="2940050"/>
          <p14:tracePt t="51673" x="7099300" y="2940050"/>
          <p14:tracePt t="51690" x="7092950" y="2940050"/>
          <p14:tracePt t="51865" x="7086600" y="2940050"/>
          <p14:tracePt t="51890" x="7080250" y="2940050"/>
          <p14:tracePt t="51906" x="7073900" y="2940050"/>
          <p14:tracePt t="51924" x="7067550" y="2940050"/>
          <p14:tracePt t="52033" x="7086600" y="2959100"/>
          <p14:tracePt t="52039" x="7105650" y="2978150"/>
          <p14:tracePt t="52056" x="7194550" y="3016250"/>
          <p14:tracePt t="52073" x="7251700" y="3028950"/>
          <p14:tracePt t="52090" x="7334250" y="3035300"/>
          <p14:tracePt t="52106" x="7423150" y="3035300"/>
          <p14:tracePt t="52123" x="7486650" y="3035300"/>
          <p14:tracePt t="52140" x="7556500" y="3022600"/>
          <p14:tracePt t="52156" x="7575550" y="2997200"/>
          <p14:tracePt t="52173" x="7575550" y="2978150"/>
          <p14:tracePt t="52190" x="7575550" y="2959100"/>
          <p14:tracePt t="52206" x="7575550" y="2952750"/>
          <p14:tracePt t="52223" x="7575550" y="2940050"/>
          <p14:tracePt t="52240" x="7575550" y="2933700"/>
          <p14:tracePt t="52257" x="7575550" y="2927350"/>
          <p14:tracePt t="52339" x="7569200" y="2927350"/>
          <p14:tracePt t="52362" x="7569200" y="2921000"/>
          <p14:tracePt t="52474" x="7569200" y="2927350"/>
          <p14:tracePt t="52489" x="7569200" y="2933700"/>
          <p14:tracePt t="52507" x="7575550" y="2933700"/>
          <p14:tracePt t="52523" x="7581900" y="2952750"/>
          <p14:tracePt t="52540" x="7594600" y="2959100"/>
          <p14:tracePt t="52557" x="7600950" y="2959100"/>
          <p14:tracePt t="52573" x="7607300" y="2965450"/>
          <p14:tracePt t="52623" x="7620000" y="2946400"/>
          <p14:tracePt t="52640" x="7632700" y="2927350"/>
          <p14:tracePt t="52658" x="7645400" y="2914650"/>
          <p14:tracePt t="52673" x="7645400" y="2908300"/>
          <p14:tracePt t="52690" x="7645400" y="2901950"/>
          <p14:tracePt t="52707" x="7645400" y="2895600"/>
          <p14:tracePt t="52793" x="7645400" y="2901950"/>
          <p14:tracePt t="52804" x="7645400" y="2927350"/>
          <p14:tracePt t="52817" x="7645400" y="2940050"/>
          <p14:tracePt t="52831" x="7670800" y="2952750"/>
          <p14:tracePt t="52837" x="7708900" y="2971800"/>
          <p14:tracePt t="52847" x="7740650" y="2978150"/>
          <p14:tracePt t="52857" x="7759700" y="2984500"/>
          <p14:tracePt t="52875" x="7854950" y="2984500"/>
          <p14:tracePt t="52891" x="7918450" y="2984500"/>
          <p14:tracePt t="52897" x="7943850" y="2984500"/>
          <p14:tracePt t="52908" x="7962900" y="2984500"/>
          <p14:tracePt t="52924" x="8013700" y="2984500"/>
          <p14:tracePt t="52941" x="8058150" y="2971800"/>
          <p14:tracePt t="52958" x="8108950" y="2952750"/>
          <p14:tracePt t="52975" x="8128000" y="2933700"/>
          <p14:tracePt t="52990" x="8134350" y="2921000"/>
          <p14:tracePt t="53008" x="8134350" y="2914650"/>
          <p14:tracePt t="53058" x="8140700" y="2914650"/>
          <p14:tracePt t="53075" x="8147050" y="2908300"/>
          <p14:tracePt t="53091" x="8147050" y="2901950"/>
          <p14:tracePt t="53108" x="8153400" y="2901950"/>
          <p14:tracePt t="53124" x="8159750" y="2895600"/>
          <p14:tracePt t="53141" x="8172450" y="2895600"/>
          <p14:tracePt t="53158" x="8178800" y="2889250"/>
          <p14:tracePt t="53174" x="8185150" y="2889250"/>
          <p14:tracePt t="53191" x="8191500" y="2889250"/>
          <p14:tracePt t="53208" x="8197850" y="2889250"/>
          <p14:tracePt t="53274" x="8210550" y="2889250"/>
          <p14:tracePt t="53283" x="8216900" y="2889250"/>
          <p14:tracePt t="53290" x="8235950" y="2889250"/>
          <p14:tracePt t="53307" x="8267700" y="2901950"/>
          <p14:tracePt t="53323" x="8286750" y="2908300"/>
          <p14:tracePt t="53341" x="8312150" y="2908300"/>
          <p14:tracePt t="53357" x="8331200" y="2914650"/>
          <p14:tracePt t="53373" x="8362950" y="2921000"/>
          <p14:tracePt t="53377" x="8375650" y="2921000"/>
          <p14:tracePt t="53390" x="8388350" y="2921000"/>
          <p14:tracePt t="53407" x="8401050" y="2921000"/>
          <p14:tracePt t="53423" x="8413750" y="2927350"/>
          <p14:tracePt t="53458" x="8426450" y="2927350"/>
          <p14:tracePt t="53475" x="8445500" y="2927350"/>
          <p14:tracePt t="53482" x="8458200" y="2927350"/>
          <p14:tracePt t="53491" x="8470900" y="2927350"/>
          <p14:tracePt t="53508" x="8489950" y="2933700"/>
          <p14:tracePt t="53524" x="8515350" y="2940050"/>
          <p14:tracePt t="53541" x="8578850" y="2952750"/>
          <p14:tracePt t="53558" x="8686800" y="2971800"/>
          <p14:tracePt t="53574" x="8820150" y="2990850"/>
          <p14:tracePt t="53595" x="8940800" y="2997200"/>
          <p14:tracePt t="53609" x="9067800" y="2997200"/>
          <p14:tracePt t="53626" x="9105900" y="2997200"/>
          <p14:tracePt t="53643" x="9131300" y="2997200"/>
          <p14:tracePt t="53657" x="9137650" y="2990850"/>
          <p14:tracePt t="53674" x="9137650" y="2984500"/>
          <p14:tracePt t="53691" x="9144000" y="2978150"/>
          <p14:tracePt t="53694" x="9150350" y="2971800"/>
          <p14:tracePt t="53708" x="9150350" y="2965450"/>
          <p14:tracePt t="53741" x="9150350" y="2959100"/>
          <p14:tracePt t="53758" x="9150350" y="2952750"/>
          <p14:tracePt t="53807" x="9144000" y="2952750"/>
          <p14:tracePt t="53859" x="9150350" y="2952750"/>
          <p14:tracePt t="53868" x="9188450" y="2952750"/>
          <p14:tracePt t="53890" x="9315450" y="2971800"/>
          <p14:tracePt t="53892" x="9423400" y="2984500"/>
          <p14:tracePt t="53906" x="9525000" y="2990850"/>
          <p14:tracePt t="53923" x="9772650" y="2990850"/>
          <p14:tracePt t="53924" x="9880600" y="2990850"/>
          <p14:tracePt t="53939" x="10121900" y="2990850"/>
          <p14:tracePt t="53956" x="10248900" y="2971800"/>
          <p14:tracePt t="53973" x="10337800" y="2952750"/>
          <p14:tracePt t="53989" x="10337800" y="2946400"/>
          <p14:tracePt t="54006" x="10337800" y="2940050"/>
          <p14:tracePt t="54024" x="10312400" y="2914650"/>
          <p14:tracePt t="54039" x="10287000" y="2901950"/>
          <p14:tracePt t="54056" x="10274300" y="2889250"/>
          <p14:tracePt t="54073" x="10261600" y="2876550"/>
          <p14:tracePt t="54090" x="10242550" y="2870200"/>
          <p14:tracePt t="54106" x="10223500" y="2863850"/>
          <p14:tracePt t="54123" x="10179050" y="2863850"/>
          <p14:tracePt t="54139" x="10153650" y="2863850"/>
          <p14:tracePt t="54156" x="10115550" y="2876550"/>
          <p14:tracePt t="54173" x="10045700" y="2921000"/>
          <p14:tracePt t="54190" x="9963150" y="2997200"/>
          <p14:tracePt t="54208" x="9867900" y="3054350"/>
          <p14:tracePt t="54225" x="9861550" y="3054350"/>
          <p14:tracePt t="54625" x="9848850" y="3054350"/>
          <p14:tracePt t="54639" x="9677400" y="3022600"/>
          <p14:tracePt t="54656" x="8972550" y="2908300"/>
          <p14:tracePt t="54657" x="8737600" y="2882900"/>
          <p14:tracePt t="54673" x="8483600" y="2870200"/>
          <p14:tracePt t="54690" x="8204200" y="2857500"/>
          <p14:tracePt t="54706" x="7931150" y="2870200"/>
          <p14:tracePt t="54723" x="7747000" y="2895600"/>
          <p14:tracePt t="54739" x="7670800" y="2908300"/>
          <p14:tracePt t="54756" x="7626350" y="2908300"/>
          <p14:tracePt t="54773" x="7620000" y="2908300"/>
          <p14:tracePt t="54789" x="7600950" y="2908300"/>
          <p14:tracePt t="54806" x="7575550" y="2908300"/>
          <p14:tracePt t="54823" x="7537450" y="2889250"/>
          <p14:tracePt t="54840" x="7486650" y="2876550"/>
          <p14:tracePt t="54856" x="7448550" y="2863850"/>
          <p14:tracePt t="54873" x="7321550" y="2844800"/>
          <p14:tracePt t="54889" x="7226300" y="2825750"/>
          <p14:tracePt t="54908" x="7099300" y="2813050"/>
          <p14:tracePt t="54910" x="7035800" y="2806700"/>
          <p14:tracePt t="54923" x="6997700" y="2800350"/>
          <p14:tracePt t="54939" x="6908800" y="2794000"/>
          <p14:tracePt t="54956" x="6883400" y="2794000"/>
          <p14:tracePt t="55143" x="6883400" y="2806700"/>
          <p14:tracePt t="55156" x="6889750" y="2813050"/>
          <p14:tracePt t="55173" x="6902450" y="2838450"/>
          <p14:tracePt t="55189" x="6915150" y="2863850"/>
          <p14:tracePt t="55191" x="6927850" y="2876550"/>
          <p14:tracePt t="55206" x="6934200" y="2882900"/>
          <p14:tracePt t="55223" x="6953250" y="2921000"/>
          <p14:tracePt t="55240" x="6972300" y="2952750"/>
          <p14:tracePt t="55256" x="6985000" y="2971800"/>
          <p14:tracePt t="55273" x="6997700" y="2978150"/>
          <p14:tracePt t="55289" x="7010400" y="2978150"/>
          <p14:tracePt t="55306" x="7023100" y="2978150"/>
          <p14:tracePt t="55323" x="7029450" y="2965450"/>
          <p14:tracePt t="55339" x="7042150" y="2933700"/>
          <p14:tracePt t="55356" x="7048500" y="2914650"/>
          <p14:tracePt t="55373" x="7054850" y="2889250"/>
          <p14:tracePt t="55390" x="7054850" y="2876550"/>
          <p14:tracePt t="55423" x="7054850" y="2870200"/>
          <p14:tracePt t="55439" x="7054850" y="2863850"/>
          <p14:tracePt t="55510" x="7061200" y="2863850"/>
          <p14:tracePt t="55523" x="7067550" y="2870200"/>
          <p14:tracePt t="55540" x="7073900" y="2889250"/>
          <p14:tracePt t="55542" x="7073900" y="2901950"/>
          <p14:tracePt t="55556" x="7073900" y="2933700"/>
          <p14:tracePt t="55573" x="7067550" y="2997200"/>
          <p14:tracePt t="55589" x="7042150" y="3022600"/>
          <p14:tracePt t="55606" x="7029450" y="3022600"/>
          <p14:tracePt t="55872" x="7035800" y="3016250"/>
          <p14:tracePt t="55883" x="7048500" y="2997200"/>
          <p14:tracePt t="55890" x="7073900" y="2978150"/>
          <p14:tracePt t="55906" x="7112000" y="2952750"/>
          <p14:tracePt t="55924" x="7150100" y="2940050"/>
          <p14:tracePt t="55939" x="7194550" y="2921000"/>
          <p14:tracePt t="55956" x="7219950" y="2895600"/>
          <p14:tracePt t="55973" x="7213600" y="2895600"/>
          <p14:tracePt t="55989" x="7175500" y="2908300"/>
          <p14:tracePt t="56008" x="7175500" y="2921000"/>
          <p14:tracePt t="56025" x="7169150" y="2933700"/>
          <p14:tracePt t="56042" x="7156450" y="2971800"/>
          <p14:tracePt t="56059" x="7150100" y="2990850"/>
          <p14:tracePt t="56076" x="7150100" y="3003550"/>
          <p14:tracePt t="56092" x="7150100" y="3009900"/>
          <p14:tracePt t="56292" x="7150100" y="2997200"/>
          <p14:tracePt t="56299" x="7150100" y="2984500"/>
          <p14:tracePt t="56323" x="7143750" y="2959100"/>
          <p14:tracePt t="56341" x="7131050" y="2933700"/>
          <p14:tracePt t="56356" x="7124700" y="2927350"/>
          <p14:tracePt t="56373" x="7112000" y="2921000"/>
          <p14:tracePt t="56390" x="7112000" y="2914650"/>
          <p14:tracePt t="56406" x="7112000" y="2908300"/>
          <p14:tracePt t="56598" x="7105650" y="2908300"/>
          <p14:tracePt t="56614" x="7099300" y="2908300"/>
          <p14:tracePt t="56638" x="7092950" y="2908300"/>
          <p14:tracePt t="56656" x="7086600" y="2908300"/>
          <p14:tracePt t="56673" x="7073900" y="2908300"/>
          <p14:tracePt t="56690" x="7067550" y="2908300"/>
          <p14:tracePt t="56706" x="7061200" y="2908300"/>
          <p14:tracePt t="57306" x="7061200" y="2914650"/>
          <p14:tracePt t="57404" x="7067550" y="2914650"/>
          <p14:tracePt t="57443" x="7067550" y="2921000"/>
          <p14:tracePt t="60294" x="7067550" y="2927350"/>
          <p14:tracePt t="61413" x="7080250" y="2927350"/>
          <p14:tracePt t="61422" x="7092950" y="2927350"/>
          <p14:tracePt t="61439" x="7226300" y="2921000"/>
          <p14:tracePt t="61456" x="7359650" y="2921000"/>
          <p14:tracePt t="61473" x="7594600" y="2921000"/>
          <p14:tracePt t="61489" x="7734300" y="2921000"/>
          <p14:tracePt t="61506" x="7867650" y="2921000"/>
          <p14:tracePt t="61523" x="7880350" y="2921000"/>
          <p14:tracePt t="61557" x="7854950" y="2940050"/>
          <p14:tracePt t="61573" x="7804150" y="2946400"/>
          <p14:tracePt t="61590" x="7778750" y="2952750"/>
          <p14:tracePt t="61606" x="7772400" y="2952750"/>
          <p14:tracePt t="61623" x="7766050" y="2952750"/>
          <p14:tracePt t="61639" x="7759700" y="2952750"/>
          <p14:tracePt t="61656" x="7740650" y="2952750"/>
          <p14:tracePt t="61673" x="7715250" y="2959100"/>
          <p14:tracePt t="61689" x="7708900" y="2959100"/>
          <p14:tracePt t="61832" x="7721600" y="2959100"/>
          <p14:tracePt t="61840" x="7740650" y="2959100"/>
          <p14:tracePt t="61858" x="7766050" y="2965450"/>
          <p14:tracePt t="61873" x="7804150" y="2978150"/>
          <p14:tracePt t="61891" x="7842250" y="2990850"/>
          <p14:tracePt t="61908" x="7867650" y="2997200"/>
          <p14:tracePt t="61923" x="7874000" y="3003550"/>
          <p14:tracePt t="61956" x="7880350" y="3003550"/>
          <p14:tracePt t="61973" x="7880350" y="3009900"/>
          <p14:tracePt t="62023" x="7880350" y="3016250"/>
          <p14:tracePt t="62039" x="7880350" y="3022600"/>
          <p14:tracePt t="62058" x="7880350" y="3028950"/>
          <p14:tracePt t="62073" x="7874000" y="3035300"/>
          <p14:tracePt t="62106" x="7874000" y="3041650"/>
          <p14:tracePt t="62123" x="7874000" y="3048000"/>
          <p14:tracePt t="62139" x="7874000" y="3054350"/>
          <p14:tracePt t="62156" x="7880350" y="3054350"/>
          <p14:tracePt t="62173" x="7880350" y="3060700"/>
          <p14:tracePt t="62189" x="7893050" y="3060700"/>
          <p14:tracePt t="62207" x="7893050" y="3079750"/>
          <p14:tracePt t="62223" x="7893050" y="3098800"/>
          <p14:tracePt t="62240" x="7886700" y="3105150"/>
          <p14:tracePt t="62257" x="7823200" y="3124200"/>
          <p14:tracePt t="62273" x="7778750" y="3143250"/>
          <p14:tracePt t="62726" x="7772400" y="3143250"/>
          <p14:tracePt t="62739" x="7759700" y="3149600"/>
          <p14:tracePt t="62756" x="7753350" y="3155950"/>
          <p14:tracePt t="62773" x="7734300" y="3155950"/>
          <p14:tracePt t="62790" x="7721600" y="3155950"/>
          <p14:tracePt t="62806" x="7715250" y="3155950"/>
          <p14:tracePt t="62839" x="7721600" y="3155950"/>
          <p14:tracePt t="62856" x="7715250" y="3175000"/>
          <p14:tracePt t="62873" x="7696200" y="3206750"/>
          <p14:tracePt t="62889" x="7677150" y="3225800"/>
          <p14:tracePt t="62906" x="7670800" y="3238500"/>
          <p14:tracePt t="62957" x="7670800" y="3232150"/>
          <p14:tracePt t="62973" x="7702550" y="3162300"/>
          <p14:tracePt t="62989" x="7759700" y="3098800"/>
          <p14:tracePt t="63006" x="7848600" y="3041650"/>
          <p14:tracePt t="63023" x="7854950" y="3041650"/>
          <p14:tracePt t="72431" x="7861300" y="3041650"/>
          <p14:tracePt t="72442" x="7867650" y="3028950"/>
          <p14:tracePt t="72458" x="7950200" y="2933700"/>
          <p14:tracePt t="72475" x="7905750" y="2901950"/>
          <p14:tracePt t="72491" x="7835900" y="2863850"/>
          <p14:tracePt t="72534" x="7842250" y="2876550"/>
          <p14:tracePt t="72542" x="7874000" y="2914650"/>
          <p14:tracePt t="72557" x="7937500" y="2940050"/>
          <p14:tracePt t="72574" x="7981950" y="2990850"/>
          <p14:tracePt t="72590" x="8013700" y="3035300"/>
          <p14:tracePt t="72856" x="8039100" y="3035300"/>
          <p14:tracePt t="72863" x="8070850" y="3035300"/>
          <p14:tracePt t="72874" x="8083550" y="3035300"/>
          <p14:tracePt t="72890" x="8128000" y="3054350"/>
          <p14:tracePt t="72907" x="8134350" y="3092450"/>
          <p14:tracePt t="72924" x="8089900" y="3130550"/>
          <p14:tracePt t="72940" x="8026400" y="3194050"/>
          <p14:tracePt t="72957" x="8001000" y="3225800"/>
          <p14:tracePt t="72974" x="7988300" y="3244850"/>
          <p14:tracePt t="72991" x="7962900" y="3289300"/>
          <p14:tracePt t="73007" x="7943850" y="3302000"/>
          <p14:tracePt t="73024" x="7943850" y="3308350"/>
          <p14:tracePt t="73040" x="7937500" y="3314700"/>
          <p14:tracePt t="73057" x="7931150" y="3314700"/>
          <p14:tracePt t="102027" x="7943850" y="2997200"/>
          <p14:tracePt t="102039" x="7937500" y="2197100"/>
          <p14:tracePt t="102057" x="7715250" y="736600"/>
          <p14:tracePt t="102073" x="7435850" y="0"/>
          <p14:tracePt t="102091" x="7258050" y="0"/>
          <p14:tracePt t="102106" x="7124700" y="0"/>
          <p14:tracePt t="102124" x="6858000" y="0"/>
          <p14:tracePt t="102141" x="6635750" y="0"/>
          <p14:tracePt t="102158" x="6553200" y="0"/>
          <p14:tracePt t="102175" x="6540500" y="0"/>
          <p14:tracePt t="102259" x="6578600" y="0"/>
          <p14:tracePt t="102269" x="6635750" y="0"/>
          <p14:tracePt t="102274" x="6673850" y="0"/>
          <p14:tracePt t="102290" x="6794500" y="0"/>
          <p14:tracePt t="102306" x="6902450" y="0"/>
          <p14:tracePt t="102323" x="6959600" y="0"/>
          <p14:tracePt t="102357" x="6953250" y="0"/>
          <p14:tracePt t="102373" x="6743700" y="0"/>
          <p14:tracePt t="102389" x="6102350" y="0"/>
          <p14:tracePt t="102407" x="5295900" y="0"/>
          <p14:tracePt t="102423" x="4749800" y="0"/>
          <p14:tracePt t="102439" x="4521200" y="0"/>
          <p14:tracePt t="102456" x="4425950" y="0"/>
          <p14:tracePt t="102473" x="4368800" y="0"/>
          <p14:tracePt t="102615" x="4375150" y="0"/>
          <p14:tracePt t="102631" x="4381500" y="0"/>
          <p14:tracePt t="102639" x="4394200" y="0"/>
          <p14:tracePt t="102656" x="4438650" y="69850"/>
          <p14:tracePt t="102673" x="4521200" y="228600"/>
          <p14:tracePt t="102689" x="4781550" y="749300"/>
          <p14:tracePt t="102706" x="5245100" y="1816100"/>
          <p14:tracePt t="102723" x="5721350" y="2921000"/>
          <p14:tracePt t="102739" x="6242050" y="3917950"/>
          <p14:tracePt t="102756" x="6731000" y="4622800"/>
          <p14:tracePt t="102773" x="7169150" y="5118100"/>
          <p14:tracePt t="102789" x="7378700" y="5276850"/>
          <p14:tracePt t="102791" x="7429500" y="5308600"/>
          <p14:tracePt t="102806" x="7467600" y="5334000"/>
          <p14:tracePt t="102823" x="7493000" y="5359400"/>
          <p14:tracePt t="102881" x="7499350" y="5359400"/>
          <p14:tracePt t="102889" x="7505700" y="5359400"/>
          <p14:tracePt t="102906" x="7562850" y="5295900"/>
          <p14:tracePt t="102923" x="7708900" y="5099050"/>
          <p14:tracePt t="102939" x="7854950" y="4959350"/>
          <p14:tracePt t="102956" x="8032750" y="4838700"/>
          <p14:tracePt t="102973" x="8172450" y="4775200"/>
          <p14:tracePt t="102990" x="8362950" y="4711700"/>
          <p14:tracePt t="103008" x="8521700" y="4673600"/>
          <p14:tracePt t="103010" x="8591550" y="4648200"/>
          <p14:tracePt t="103023" x="8636000" y="4622800"/>
          <p14:tracePt t="103040" x="8686800" y="4603750"/>
          <p14:tracePt t="103042" x="8699500" y="4597400"/>
          <p14:tracePt t="103056" x="8699500" y="4584700"/>
          <p14:tracePt t="103073" x="8693150" y="4559300"/>
          <p14:tracePt t="103259" x="8712200" y="4546600"/>
          <p14:tracePt t="103266" x="8731250" y="4521200"/>
          <p14:tracePt t="103275" x="8737600" y="4502150"/>
          <p14:tracePt t="103289" x="8737600" y="4495800"/>
          <p14:tracePt t="103306" x="8712200" y="4483100"/>
          <p14:tracePt t="103324" x="8667750" y="4464050"/>
          <p14:tracePt t="103340" x="8648700" y="4451350"/>
          <p14:tracePt t="103356" x="8610600" y="4425950"/>
          <p14:tracePt t="103373" x="8591550" y="4413250"/>
          <p14:tracePt t="103390" x="8578850" y="4400550"/>
          <p14:tracePt t="103407" x="8559800" y="4400550"/>
          <p14:tracePt t="103423" x="8540750" y="4400550"/>
          <p14:tracePt t="103439" x="8528050" y="4400550"/>
          <p14:tracePt t="103473" x="8515350" y="4400550"/>
          <p14:tracePt t="103524" x="8509000" y="4400550"/>
          <p14:tracePt t="103849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26597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589C0-EE6B-1B2B-A200-D722B291FC88}"/>
              </a:ext>
            </a:extLst>
          </p:cNvPr>
          <p:cNvSpPr txBox="1"/>
          <p:nvPr/>
        </p:nvSpPr>
        <p:spPr>
          <a:xfrm>
            <a:off x="499872" y="1790496"/>
            <a:ext cx="111922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question ’Is it a way to separate/cluster signals from a dataset 211 containing signals with and without leaks’ ?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Yes, we do can cluster different types of data;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The final cluster highly depends on the quality of the dataset applied and the pre-knowledge of the processed data.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With proper knowledge of the data and of the setting of the number of neighbors or weights, the meaning of clusters can be understood.</a:t>
            </a:r>
            <a:endParaRPr lang="en-GB" dirty="0"/>
          </a:p>
          <a:p>
            <a:r>
              <a:rPr lang="en-GB" dirty="0"/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Transient data is better than noise data in cluster;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existence of noise data seems to make low-frequency parts of steady pressure (1-300 Hz) vary a lot.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r>
              <a:rPr lang="en-GB" dirty="0"/>
              <a:t>All data, codes and report can be found in:</a:t>
            </a:r>
          </a:p>
          <a:p>
            <a:endParaRPr lang="en-GB" dirty="0"/>
          </a:p>
          <a:p>
            <a:pPr algn="ctr"/>
            <a:r>
              <a:rPr lang="en-GB" altLang="zh-CN" dirty="0">
                <a:hlinkClick r:id="rId2"/>
              </a:rPr>
              <a:t>https://drive.google.com/drive/folders/1ygImku3AsiVB9mamjkzqyPsLHnm9X9nt?usp=share_link</a:t>
            </a:r>
            <a:r>
              <a:rPr lang="en-GB" altLang="zh-C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714DA-E8EF-799A-E331-3FC2C1DB4A6E}"/>
              </a:ext>
            </a:extLst>
          </p:cNvPr>
          <p:cNvSpPr txBox="1"/>
          <p:nvPr/>
        </p:nvSpPr>
        <p:spPr>
          <a:xfrm>
            <a:off x="11135762" y="6488668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18/18</a:t>
            </a:r>
          </a:p>
        </p:txBody>
      </p:sp>
    </p:spTree>
    <p:extLst>
      <p:ext uri="{BB962C8B-B14F-4D97-AF65-F5344CB8AC3E}">
        <p14:creationId xmlns:p14="http://schemas.microsoft.com/office/powerpoint/2010/main" val="80089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67"/>
    </mc:Choice>
    <mc:Fallback xmlns="">
      <p:transition spd="slow" advTm="115767"/>
    </mc:Fallback>
  </mc:AlternateContent>
  <p:extLst>
    <p:ext uri="{3A86A75C-4F4B-4683-9AE1-C65F6400EC91}">
      <p14:laserTraceLst xmlns:p14="http://schemas.microsoft.com/office/powerpoint/2010/main">
        <p14:tracePtLst>
          <p14:tracePt t="9457" x="654050" y="5524500"/>
          <p14:tracePt t="9670" x="685800" y="5499100"/>
          <p14:tracePt t="9678" x="755650" y="5429250"/>
          <p14:tracePt t="9685" x="831850" y="5353050"/>
          <p14:tracePt t="9702" x="914400" y="5219700"/>
          <p14:tracePt t="9717" x="971550" y="5099050"/>
          <p14:tracePt t="9734" x="1257300" y="4483100"/>
          <p14:tracePt t="9752" x="1587500" y="3911600"/>
          <p14:tracePt t="9767" x="1924050" y="3473450"/>
          <p14:tracePt t="9784" x="2254250" y="3098800"/>
          <p14:tracePt t="9800" x="2540000" y="2806700"/>
          <p14:tracePt t="9817" x="2667000" y="2654300"/>
          <p14:tracePt t="9834" x="2813050" y="2476500"/>
          <p14:tracePt t="9852" x="2825750" y="2451100"/>
          <p14:tracePt t="9884" x="2813050" y="2451100"/>
          <p14:tracePt t="9901" x="2794000" y="2451100"/>
          <p14:tracePt t="9920" x="2774950" y="2476500"/>
          <p14:tracePt t="9934" x="2762250" y="2514600"/>
          <p14:tracePt t="10129" x="2774950" y="2514600"/>
          <p14:tracePt t="10136" x="2813050" y="2495550"/>
          <p14:tracePt t="10151" x="2832100" y="2489200"/>
          <p14:tracePt t="10169" x="2825750" y="2495550"/>
          <p14:tracePt t="10185" x="2787650" y="2508250"/>
          <p14:tracePt t="10220" x="2800350" y="2501900"/>
          <p14:tracePt t="10252" x="2806700" y="2495550"/>
          <p14:tracePt t="10268" x="2806700" y="2489200"/>
          <p14:tracePt t="10303" x="2794000" y="2489200"/>
          <p14:tracePt t="10318" x="2774950" y="2501900"/>
          <p14:tracePt t="10335" x="2724150" y="2520950"/>
          <p14:tracePt t="10351" x="2641600" y="2540000"/>
          <p14:tracePt t="10368" x="2527300" y="2546350"/>
          <p14:tracePt t="10385" x="2393950" y="2546350"/>
          <p14:tracePt t="10402" x="2273300" y="2546350"/>
          <p14:tracePt t="10419" x="2114550" y="2527300"/>
          <p14:tracePt t="10435" x="2076450" y="2527300"/>
          <p14:tracePt t="10452" x="2063750" y="2527300"/>
          <p14:tracePt t="10487" x="2070100" y="2527300"/>
          <p14:tracePt t="10517" x="2076450" y="2527300"/>
          <p14:tracePt t="10525" x="2082800" y="2527300"/>
          <p14:tracePt t="10535" x="2082800" y="2520950"/>
          <p14:tracePt t="10553" x="2101850" y="2508250"/>
          <p14:tracePt t="10568" x="2133600" y="2482850"/>
          <p14:tracePt t="10585" x="2171700" y="2463800"/>
          <p14:tracePt t="10602" x="2279650" y="2438400"/>
          <p14:tracePt t="10618" x="2362200" y="2432050"/>
          <p14:tracePt t="10635" x="2457450" y="2432050"/>
          <p14:tracePt t="10638" x="2508250" y="2432050"/>
          <p14:tracePt t="10651" x="2552700" y="2432050"/>
          <p14:tracePt t="10669" x="2635250" y="2451100"/>
          <p14:tracePt t="10672" x="2673350" y="2463800"/>
          <p14:tracePt t="10685" x="2711450" y="2489200"/>
          <p14:tracePt t="10702" x="2749550" y="2501900"/>
          <p14:tracePt t="10719" x="2762250" y="2508250"/>
          <p14:tracePt t="10735" x="2768600" y="2508250"/>
          <p14:tracePt t="10840" x="2774950" y="2508250"/>
          <p14:tracePt t="10846" x="2781300" y="2508250"/>
          <p14:tracePt t="10867" x="2794000" y="2489200"/>
          <p14:tracePt t="10884" x="2832100" y="2451100"/>
          <p14:tracePt t="10900" x="2863850" y="2419350"/>
          <p14:tracePt t="10903" x="2901950" y="2387600"/>
          <p14:tracePt t="10917" x="2914650" y="2374900"/>
          <p14:tracePt t="10934" x="2946400" y="2349500"/>
          <p14:tracePt t="10951" x="2965450" y="2343150"/>
          <p14:tracePt t="10967" x="2984500" y="2336800"/>
          <p14:tracePt t="10984" x="3028950" y="2336800"/>
          <p14:tracePt t="11002" x="3092450" y="2349500"/>
          <p14:tracePt t="11019" x="3187700" y="2381250"/>
          <p14:tracePt t="11035" x="3314700" y="2419350"/>
          <p14:tracePt t="11056" x="3441700" y="2438400"/>
          <p14:tracePt t="11068" x="3505200" y="2444750"/>
          <p14:tracePt t="11085" x="3536950" y="2444750"/>
          <p14:tracePt t="11103" x="3549650" y="2444750"/>
          <p14:tracePt t="11192" x="3556000" y="2444750"/>
          <p14:tracePt t="11200" x="3562350" y="2444750"/>
          <p14:tracePt t="11217" x="3568700" y="2438400"/>
          <p14:tracePt t="11234" x="3581400" y="2419350"/>
          <p14:tracePt t="11267" x="3581400" y="2413000"/>
          <p14:tracePt t="11317" x="3587750" y="2406650"/>
          <p14:tracePt t="11642" x="3594100" y="2406650"/>
          <p14:tracePt t="11649" x="3606800" y="2406650"/>
          <p14:tracePt t="11657" x="3619500" y="2406650"/>
          <p14:tracePt t="11667" x="3638550" y="2406650"/>
          <p14:tracePt t="11684" x="3663950" y="2406650"/>
          <p14:tracePt t="11701" x="3676650" y="2413000"/>
          <p14:tracePt t="11764" x="3670300" y="2413000"/>
          <p14:tracePt t="11789" x="3663950" y="2413000"/>
          <p14:tracePt t="11804" x="3657600" y="2413000"/>
          <p14:tracePt t="11812" x="3657600" y="2406650"/>
          <p14:tracePt t="11828" x="3657600" y="2400300"/>
          <p14:tracePt t="11862" x="3657600" y="2393950"/>
          <p14:tracePt t="11886" x="3651250" y="2393950"/>
          <p14:tracePt t="11901" x="3651250" y="2387600"/>
          <p14:tracePt t="12008" x="3663950" y="2387600"/>
          <p14:tracePt t="12030" x="3670300" y="2387600"/>
          <p14:tracePt t="12039" x="3683000" y="2374900"/>
          <p14:tracePt t="12053" x="3689350" y="2374900"/>
          <p14:tracePt t="12069" x="3714750" y="2374900"/>
          <p14:tracePt t="12085" x="3746500" y="2374900"/>
          <p14:tracePt t="12101" x="3784600" y="2374900"/>
          <p14:tracePt t="12118" x="3810000" y="2374900"/>
          <p14:tracePt t="12135" x="3829050" y="2381250"/>
          <p14:tracePt t="12152" x="3848100" y="2381250"/>
          <p14:tracePt t="12168" x="3860800" y="2381250"/>
          <p14:tracePt t="12185" x="3867150" y="2381250"/>
          <p14:tracePt t="12202" x="3879850" y="2387600"/>
          <p14:tracePt t="12218" x="3892550" y="2387600"/>
          <p14:tracePt t="12235" x="3905250" y="2387600"/>
          <p14:tracePt t="12251" x="3911600" y="2387600"/>
          <p14:tracePt t="12268" x="3924300" y="2387600"/>
          <p14:tracePt t="12284" x="3924300" y="2381250"/>
          <p14:tracePt t="12301" x="3930650" y="2374900"/>
          <p14:tracePt t="21677" x="3943350" y="2362200"/>
          <p14:tracePt t="21685" x="3962400" y="2343150"/>
          <p14:tracePt t="21700" x="4235450" y="2108200"/>
          <p14:tracePt t="21717" x="4432300" y="1987550"/>
          <p14:tracePt t="21734" x="4464050" y="2019300"/>
          <p14:tracePt t="21751" x="4470400" y="2095500"/>
          <p14:tracePt t="21769" x="4368800" y="2279650"/>
          <p14:tracePt t="21785" x="4292600" y="2400300"/>
          <p14:tracePt t="21802" x="4260850" y="2482850"/>
          <p14:tracePt t="22097" x="4267200" y="2482850"/>
          <p14:tracePt t="22105" x="4273550" y="2489200"/>
          <p14:tracePt t="22119" x="4286250" y="2514600"/>
          <p14:tracePt t="22134" x="4286250" y="2540000"/>
          <p14:tracePt t="22151" x="4286250" y="2546350"/>
          <p14:tracePt t="22168" x="4286250" y="2552700"/>
          <p14:tracePt t="22218" x="4273550" y="2552700"/>
          <p14:tracePt t="22235" x="4267200" y="2546350"/>
          <p14:tracePt t="22252" x="4260850" y="2546350"/>
          <p14:tracePt t="22269" x="4254500" y="2546350"/>
          <p14:tracePt t="22302" x="4254500" y="2559050"/>
          <p14:tracePt t="22319" x="4254500" y="2584450"/>
          <p14:tracePt t="22335" x="4267200" y="2603500"/>
          <p14:tracePt t="22352" x="4273550" y="2616200"/>
          <p14:tracePt t="22367" x="4273550" y="2628900"/>
          <p14:tracePt t="22384" x="4279900" y="2628900"/>
          <p14:tracePt t="22400" x="4279900" y="2635250"/>
          <p14:tracePt t="22433" x="4279900" y="2641600"/>
          <p14:tracePt t="22440" x="4286250" y="2641600"/>
          <p14:tracePt t="106913" x="4337050" y="2965450"/>
          <p14:tracePt t="106920" x="4432300" y="3594100"/>
          <p14:tracePt t="106934" x="4495800" y="4159250"/>
          <p14:tracePt t="106951" x="4495800" y="4597400"/>
          <p14:tracePt t="106968" x="4527550" y="5041900"/>
          <p14:tracePt t="106984" x="4629150" y="5257800"/>
          <p14:tracePt t="107001" x="4660900" y="5295900"/>
          <p14:tracePt t="107018" x="4965700" y="5378450"/>
          <p14:tracePt t="107034" x="5149850" y="5372100"/>
          <p14:tracePt t="107051" x="5251450" y="5340350"/>
          <p14:tracePt t="107068" x="5353050" y="5314950"/>
          <p14:tracePt t="107084" x="5397500" y="5295900"/>
          <p14:tracePt t="107101" x="5448300" y="5276850"/>
          <p14:tracePt t="107117" x="5473700" y="5257800"/>
          <p14:tracePt t="107134" x="5505450" y="5251450"/>
          <p14:tracePt t="107150" x="5518150" y="5245100"/>
          <p14:tracePt t="107167" x="5530850" y="5270500"/>
          <p14:tracePt t="107184" x="5537200" y="5403850"/>
          <p14:tracePt t="107201" x="5537200" y="5556250"/>
          <p14:tracePt t="107218" x="5537200" y="5829300"/>
          <p14:tracePt t="107235" x="5556250" y="5886450"/>
          <p14:tracePt t="107251" x="5562600" y="5899150"/>
          <p14:tracePt t="107268" x="5568950" y="5899150"/>
          <p14:tracePt t="107317" x="5575300" y="5899150"/>
          <p14:tracePt t="107370" x="5581650" y="5899150"/>
          <p14:tracePt t="107386" x="5594350" y="5899150"/>
          <p14:tracePt t="107402" x="5607050" y="5892800"/>
          <p14:tracePt t="107517" x="5613400" y="5892800"/>
          <p14:tracePt t="107528" x="5613400" y="5911850"/>
          <p14:tracePt t="107538" x="5619750" y="5949950"/>
          <p14:tracePt t="107555" x="5638800" y="6007100"/>
          <p14:tracePt t="107569" x="5657850" y="6057900"/>
          <p14:tracePt t="107585" x="5708650" y="6146800"/>
          <p14:tracePt t="107602" x="5740400" y="6210300"/>
          <p14:tracePt t="107619" x="5746750" y="6235700"/>
          <p14:tracePt t="107634" x="5765800" y="6254750"/>
          <p14:tracePt t="107650" x="5772150" y="6254750"/>
          <p14:tracePt t="107668" x="5778500" y="6261100"/>
          <p14:tracePt t="107684" x="5797550" y="6292850"/>
          <p14:tracePt t="107702" x="5810250" y="6330950"/>
          <p14:tracePt t="107719" x="5829300" y="6388100"/>
          <p14:tracePt t="107735" x="5835650" y="6400800"/>
          <p14:tracePt t="107769" x="5848350" y="6388100"/>
          <p14:tracePt t="107786" x="5829300" y="6362700"/>
          <p14:tracePt t="107802" x="5803900" y="6375400"/>
          <p14:tracePt t="107819" x="5791200" y="6419850"/>
          <p14:tracePt t="107836" x="5797550" y="6438900"/>
          <p14:tracePt t="108078" x="5810250" y="6432550"/>
          <p14:tracePt t="108087" x="5829300" y="6400800"/>
          <p14:tracePt t="108095" x="5854700" y="6356350"/>
          <p14:tracePt t="108103" x="5854700" y="6350000"/>
          <p14:tracePt t="108119" x="5848350" y="6343650"/>
          <p14:tracePt t="108136" x="5842000" y="6330950"/>
          <p14:tracePt t="108152" x="5842000" y="6324600"/>
          <p14:tracePt t="108168" x="5848350" y="6318250"/>
          <p14:tracePt t="108201" x="5848350" y="6305550"/>
          <p14:tracePt t="108248" x="5848350" y="6299200"/>
          <p14:tracePt t="108255" x="5848350" y="6292850"/>
          <p14:tracePt t="108344" x="5848350" y="6299200"/>
          <p14:tracePt t="108350" x="5848350" y="6318250"/>
          <p14:tracePt t="108367" x="5848350" y="6445250"/>
          <p14:tracePt t="108385" x="5848350" y="6546850"/>
          <p14:tracePt t="108401" x="5848350" y="6737350"/>
          <p14:tracePt t="108418" x="5867400" y="6851650"/>
          <p14:tracePt t="108434" x="5905500" y="6851650"/>
          <p14:tracePt t="108450" x="5930900" y="6851650"/>
          <p14:tracePt t="108501" x="5930900" y="6838950"/>
          <p14:tracePt t="108518" x="5930900" y="6775450"/>
          <p14:tracePt t="108534" x="5937250" y="6692900"/>
          <p14:tracePt t="108551" x="5937250" y="6559550"/>
          <p14:tracePt t="108568" x="5937250" y="6305550"/>
          <p14:tracePt t="108584" x="5937250" y="6191250"/>
          <p14:tracePt t="108601" x="5918200" y="6115050"/>
          <p14:tracePt t="108617" x="5899150" y="6070600"/>
          <p14:tracePt t="108635" x="5886450" y="6032500"/>
          <p14:tracePt t="108651" x="5873750" y="6013450"/>
          <p14:tracePt t="108667" x="5867400" y="6000750"/>
          <p14:tracePt t="108687" x="5861050" y="6000750"/>
          <p14:tracePt t="108703" x="5854700" y="5994400"/>
          <p14:tracePt t="108718" x="5842000" y="5994400"/>
          <p14:tracePt t="108734" x="5829300" y="5994400"/>
          <p14:tracePt t="108751" x="5810250" y="6000750"/>
          <p14:tracePt t="108768" x="5784850" y="6007100"/>
          <p14:tracePt t="108784" x="5740400" y="6045200"/>
          <p14:tracePt t="108801" x="5702300" y="6070600"/>
          <p14:tracePt t="108818" x="5695950" y="6076950"/>
          <p14:tracePt t="108834" x="5676900" y="6076950"/>
          <p14:tracePt t="108867" x="5676900" y="6045200"/>
          <p14:tracePt t="108885" x="5740400" y="5962650"/>
          <p14:tracePt t="108901" x="5835650" y="5880100"/>
          <p14:tracePt t="108917" x="5956300" y="5797550"/>
          <p14:tracePt t="108934" x="5994400" y="5778500"/>
          <p14:tracePt t="108951" x="6026150" y="5765800"/>
          <p14:tracePt t="109020" x="6026150" y="5784850"/>
          <p14:tracePt t="109026" x="6026150" y="5822950"/>
          <p14:tracePt t="109034" x="6026150" y="5835650"/>
          <p14:tracePt t="109050" x="6057900" y="5892800"/>
          <p14:tracePt t="109069" x="6089650" y="5937250"/>
          <p14:tracePt t="109084" x="6134100" y="5975350"/>
          <p14:tracePt t="109100" x="6178550" y="6013450"/>
          <p14:tracePt t="109119" x="6223000" y="6032500"/>
          <p14:tracePt t="109134" x="6261100" y="6032500"/>
          <p14:tracePt t="109151" x="6305550" y="6026150"/>
          <p14:tracePt t="109167" x="6375400" y="5975350"/>
          <p14:tracePt t="109184" x="6432550" y="5905500"/>
          <p14:tracePt t="109200" x="6470650" y="5842000"/>
          <p14:tracePt t="109217" x="6477000" y="5810250"/>
          <p14:tracePt t="109234" x="6470650" y="5797550"/>
          <p14:tracePt t="109251" x="6438900" y="5816600"/>
          <p14:tracePt t="109567" x="6445250" y="5810250"/>
          <p14:tracePt t="109574" x="6457950" y="5797550"/>
          <p14:tracePt t="109584" x="6464300" y="5778500"/>
          <p14:tracePt t="109601" x="6400800" y="5797550"/>
          <p14:tracePt t="109617" x="6273800" y="5835650"/>
          <p14:tracePt t="109634" x="6254750" y="5854700"/>
          <p14:tracePt t="109668" x="6248400" y="5854700"/>
          <p14:tracePt t="109685" x="6248400" y="5861050"/>
          <p14:tracePt t="112127" x="6261100" y="5861050"/>
          <p14:tracePt t="112134" x="6280150" y="5861050"/>
          <p14:tracePt t="112151" x="6305550" y="5867400"/>
          <p14:tracePt t="112169" x="6305550" y="5905500"/>
          <p14:tracePt t="112186" x="6292850" y="5962650"/>
          <p14:tracePt t="112203" x="6267450" y="6013450"/>
          <p14:tracePt t="112220" x="6254750" y="6064250"/>
          <p14:tracePt t="112486" x="6261100" y="6064250"/>
          <p14:tracePt t="112516" x="6267450" y="6070600"/>
          <p14:tracePt t="112527" x="6267450" y="6076950"/>
          <p14:tracePt t="112535" x="6254750" y="6083300"/>
          <p14:tracePt t="112552" x="6216650" y="6102350"/>
          <p14:tracePt t="112569" x="6127750" y="6140450"/>
          <p14:tracePt t="112585" x="6064250" y="6172200"/>
          <p14:tracePt t="112602" x="6026150" y="6203950"/>
          <p14:tracePt t="112620" x="5975350" y="6254750"/>
          <p14:tracePt t="112636" x="5956300" y="6280150"/>
          <p14:tracePt t="112652" x="5924550" y="6318250"/>
          <p14:tracePt t="112669" x="5886450" y="6350000"/>
          <p14:tracePt t="112685" x="5848350" y="6375400"/>
          <p14:tracePt t="112702" x="5822950" y="6375400"/>
          <p14:tracePt t="112720" x="5816600" y="6375400"/>
          <p14:tracePt t="114052" x="5810250" y="6375400"/>
          <p14:tracePt t="114060" x="5664200" y="6248400"/>
          <p14:tracePt t="114069" x="5492750" y="6115050"/>
          <p14:tracePt t="114084" x="5257800" y="6000750"/>
          <p14:tracePt t="114101" x="5111750" y="5943600"/>
          <p14:tracePt t="114117" x="5086350" y="5899150"/>
          <p14:tracePt t="114134" x="5086350" y="5778500"/>
          <p14:tracePt t="114151" x="5162550" y="5511800"/>
          <p14:tracePt t="114167" x="5334000" y="5156200"/>
          <p14:tracePt t="114187" x="5626100" y="4718050"/>
          <p14:tracePt t="114201" x="5905500" y="4375150"/>
          <p14:tracePt t="114220" x="6127750" y="4159250"/>
          <p14:tracePt t="114234" x="6146800" y="4146550"/>
          <p14:tracePt t="114252" x="6140450" y="4127500"/>
          <p14:tracePt t="114267" x="6108700" y="4127500"/>
          <p14:tracePt t="114284" x="5867400" y="4197350"/>
          <p14:tracePt t="114301" x="5772150" y="4248150"/>
          <p14:tracePt t="114334" x="5759450" y="4324350"/>
          <p14:tracePt t="114352" x="5740400" y="4451350"/>
          <p14:tracePt t="114367" x="5746750" y="4533900"/>
          <p14:tracePt t="114384" x="5676900" y="4673600"/>
          <p14:tracePt t="114402" x="5549900" y="4762500"/>
          <p14:tracePt t="114417" x="5321300" y="4781550"/>
          <p14:tracePt t="114435" x="4876800" y="4641850"/>
          <p14:tracePt t="114450" x="4070350" y="4222750"/>
          <p14:tracePt t="114467" x="3225800" y="3670300"/>
          <p14:tracePt t="114484" x="2273300" y="2946400"/>
          <p14:tracePt t="114486" x="1936750" y="2667000"/>
          <p14:tracePt t="114500" x="1473200" y="2273300"/>
          <p14:tracePt t="114517" x="774700" y="16192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27765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F32C8-5427-4729-0523-3F7284E8B97E}"/>
              </a:ext>
            </a:extLst>
          </p:cNvPr>
          <p:cNvSpPr txBox="1"/>
          <p:nvPr/>
        </p:nvSpPr>
        <p:spPr>
          <a:xfrm>
            <a:off x="441960" y="1337823"/>
            <a:ext cx="11192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Water leakage in urban water supply system is a serious problem that costs considerable economic and labour costs (20-30% supplied water is leaked).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Many methods have been developed to solve the problem, such as transient-based leak detection methods, which use controllable transient waves in pipes to detect leaks, and is fast, cheap and efficient.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Unfortunately we need to make assumptions about the existence of leakage or the number of leakages to apply the transient-based leak detection methods.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Therefore, it will be meaningful if we can know the existence of leakage before we apply leak detection method.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pic>
        <p:nvPicPr>
          <p:cNvPr id="3074" name="Picture 2" descr="Transient wave-based methods for anomaly detection in fluid pipes: A review  - ScienceDirect">
            <a:extLst>
              <a:ext uri="{FF2B5EF4-FFF2-40B4-BE49-F238E27FC236}">
                <a16:creationId xmlns:a16="http://schemas.microsoft.com/office/drawing/2014/main" id="{D97AB36B-EB43-0226-CD3E-9B824717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4659630"/>
            <a:ext cx="507682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B-IoT pilot could transform water leak detection - Smart Cities World">
            <a:extLst>
              <a:ext uri="{FF2B5EF4-FFF2-40B4-BE49-F238E27FC236}">
                <a16:creationId xmlns:a16="http://schemas.microsoft.com/office/drawing/2014/main" id="{15DEACF2-578D-A8F9-45BB-76A50CFF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433" y="4567301"/>
            <a:ext cx="2858628" cy="19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y Pipes Burst in Winter? (Causes &amp; Prevention Guides)">
            <a:extLst>
              <a:ext uri="{FF2B5EF4-FFF2-40B4-BE49-F238E27FC236}">
                <a16:creationId xmlns:a16="http://schemas.microsoft.com/office/drawing/2014/main" id="{E7ED38B2-11E1-F607-3F7E-77FC5D89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880" y="4563490"/>
            <a:ext cx="2858628" cy="190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C5A9F-8E5D-D6F2-2F87-0C2875050266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1/18</a:t>
            </a:r>
          </a:p>
        </p:txBody>
      </p:sp>
    </p:spTree>
    <p:extLst>
      <p:ext uri="{BB962C8B-B14F-4D97-AF65-F5344CB8AC3E}">
        <p14:creationId xmlns:p14="http://schemas.microsoft.com/office/powerpoint/2010/main" val="3743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97"/>
    </mc:Choice>
    <mc:Fallback xmlns="">
      <p:transition spd="slow" advTm="141497"/>
    </mc:Fallback>
  </mc:AlternateContent>
  <p:extLst>
    <p:ext uri="{3A86A75C-4F4B-4683-9AE1-C65F6400EC91}">
      <p14:laserTraceLst xmlns:p14="http://schemas.microsoft.com/office/powerpoint/2010/main">
        <p14:tracePtLst>
          <p14:tracePt t="27733" x="641350" y="5537200"/>
          <p14:tracePt t="27803" x="654050" y="5537200"/>
          <p14:tracePt t="27810" x="704850" y="5562600"/>
          <p14:tracePt t="27819" x="800100" y="5626100"/>
          <p14:tracePt t="27830" x="1028700" y="5759450"/>
          <p14:tracePt t="27847" x="1473200" y="5924550"/>
          <p14:tracePt t="27864" x="2012950" y="6019800"/>
          <p14:tracePt t="27881" x="2406650" y="6019800"/>
          <p14:tracePt t="27898" x="2660650" y="6013450"/>
          <p14:tracePt t="27914" x="2927350" y="5956300"/>
          <p14:tracePt t="27931" x="2965450" y="5937250"/>
          <p14:tracePt t="27950" x="2965450" y="5924550"/>
          <p14:tracePt t="27967" x="2959100" y="5905500"/>
          <p14:tracePt t="27980" x="2914650" y="5886450"/>
          <p14:tracePt t="27998" x="2870200" y="5867400"/>
          <p14:tracePt t="28017" x="2825750" y="5854700"/>
          <p14:tracePt t="28050" x="2825750" y="5848350"/>
          <p14:tracePt t="28064" x="2825750" y="5842000"/>
          <p14:tracePt t="28081" x="2844800" y="5829300"/>
          <p14:tracePt t="28097" x="2863850" y="5803900"/>
          <p14:tracePt t="28117" x="2870200" y="5778500"/>
          <p14:tracePt t="28132" x="2876550" y="5734050"/>
          <p14:tracePt t="28150" x="2882900" y="5715000"/>
          <p14:tracePt t="28166" x="2914650" y="5689600"/>
          <p14:tracePt t="28181" x="2952750" y="5657850"/>
          <p14:tracePt t="28200" x="2978150" y="5638800"/>
          <p14:tracePt t="28216" x="2984500" y="5638800"/>
          <p14:tracePt t="28277" x="2978150" y="5638800"/>
          <p14:tracePt t="28297" x="2959100" y="5638800"/>
          <p14:tracePt t="28315" x="2946400" y="5638800"/>
          <p14:tracePt t="28331" x="2933700" y="5645150"/>
          <p14:tracePt t="28347" x="2933700" y="5651500"/>
          <p14:tracePt t="28364" x="2971800" y="5651500"/>
          <p14:tracePt t="28381" x="3003550" y="5651500"/>
          <p14:tracePt t="28398" x="3048000" y="5651500"/>
          <p14:tracePt t="28416" x="3079750" y="5651500"/>
          <p14:tracePt t="28431" x="3086100" y="5651500"/>
          <p14:tracePt t="28471" x="3079750" y="5651500"/>
          <p14:tracePt t="28480" x="3073400" y="5657850"/>
          <p14:tracePt t="28499" x="3060700" y="5664200"/>
          <p14:tracePt t="28514" x="3054350" y="5664200"/>
          <p14:tracePt t="28548" x="3048000" y="5664200"/>
          <p14:tracePt t="28674" x="3048000" y="5670550"/>
          <p14:tracePt t="29043" x="3060700" y="5670550"/>
          <p14:tracePt t="29049" x="3105150" y="5670550"/>
          <p14:tracePt t="29064" x="3117850" y="5676900"/>
          <p14:tracePt t="29080" x="3041650" y="5746750"/>
          <p14:tracePt t="29098" x="2933700" y="5803900"/>
          <p14:tracePt t="29728" x="2940050" y="5791200"/>
          <p14:tracePt t="29736" x="2940050" y="5759450"/>
          <p14:tracePt t="29748" x="2940050" y="5740400"/>
          <p14:tracePt t="29765" x="2895600" y="5740400"/>
          <p14:tracePt t="29782" x="2889250" y="5746750"/>
          <p14:tracePt t="29801" x="2901950" y="5765800"/>
          <p14:tracePt t="29815" x="2908300" y="5759450"/>
          <p14:tracePt t="29831" x="2908300" y="5746750"/>
          <p14:tracePt t="29836" x="2901950" y="5734050"/>
          <p14:tracePt t="29848" x="2882900" y="5721350"/>
          <p14:tracePt t="29865" x="2857500" y="5683250"/>
          <p14:tracePt t="29881" x="2851150" y="5670550"/>
          <p14:tracePt t="29898" x="2851150" y="5664200"/>
          <p14:tracePt t="29979" x="2844800" y="5664200"/>
          <p14:tracePt t="30010" x="2844800" y="5670550"/>
          <p14:tracePt t="30299" x="2844800" y="5676900"/>
          <p14:tracePt t="30306" x="2844800" y="5683250"/>
          <p14:tracePt t="30316" x="2844800" y="5708650"/>
          <p14:tracePt t="30330" x="2851150" y="5759450"/>
          <p14:tracePt t="30347" x="2863850" y="5810250"/>
          <p14:tracePt t="30364" x="2882900" y="5918200"/>
          <p14:tracePt t="30615" x="2889250" y="5918200"/>
          <p14:tracePt t="30620" x="2933700" y="5911850"/>
          <p14:tracePt t="30630" x="3003550" y="5886450"/>
          <p14:tracePt t="30647" x="3098800" y="5854700"/>
          <p14:tracePt t="30664" x="3181350" y="5816600"/>
          <p14:tracePt t="30681" x="3232150" y="5803900"/>
          <p14:tracePt t="30731" x="3219450" y="5803900"/>
          <p14:tracePt t="30747" x="3213100" y="5803900"/>
          <p14:tracePt t="31033" x="3206750" y="5803900"/>
          <p14:tracePt t="31192" x="3200400" y="5791200"/>
          <p14:tracePt t="31201" x="3168650" y="5791200"/>
          <p14:tracePt t="31214" x="3143250" y="5810250"/>
          <p14:tracePt t="31230" x="3105150" y="5835650"/>
          <p14:tracePt t="31394" x="3111500" y="5810250"/>
          <p14:tracePt t="31402" x="3111500" y="5746750"/>
          <p14:tracePt t="31414" x="3111500" y="5657850"/>
          <p14:tracePt t="31431" x="3098800" y="5607050"/>
          <p14:tracePt t="31447" x="3073400" y="5600700"/>
          <p14:tracePt t="31464" x="2984500" y="5600700"/>
          <p14:tracePt t="31481" x="2819400" y="5588000"/>
          <p14:tracePt t="31497" x="2616200" y="5588000"/>
          <p14:tracePt t="31514" x="2343150" y="5588000"/>
          <p14:tracePt t="31530" x="2127250" y="5588000"/>
          <p14:tracePt t="31547" x="1949450" y="5588000"/>
          <p14:tracePt t="31564" x="1835150" y="5575300"/>
          <p14:tracePt t="31581" x="1739900" y="5556250"/>
          <p14:tracePt t="31597" x="1612900" y="5537200"/>
          <p14:tracePt t="31614" x="1479550" y="5511800"/>
          <p14:tracePt t="31630" x="1346200" y="5505450"/>
          <p14:tracePt t="31647" x="1231900" y="5492750"/>
          <p14:tracePt t="31665" x="1155700" y="5486400"/>
          <p14:tracePt t="31680" x="1104900" y="5480050"/>
          <p14:tracePt t="31697" x="1073150" y="5467350"/>
          <p14:tracePt t="31747" x="1066800" y="5467350"/>
          <p14:tracePt t="31837" x="1066800" y="5461000"/>
          <p14:tracePt t="31847" x="1073150" y="5454650"/>
          <p14:tracePt t="31864" x="1085850" y="5435600"/>
          <p14:tracePt t="31880" x="1098550" y="5422900"/>
          <p14:tracePt t="31897" x="1104900" y="5410200"/>
          <p14:tracePt t="31914" x="1123950" y="5384800"/>
          <p14:tracePt t="31930" x="1149350" y="5327650"/>
          <p14:tracePt t="31947" x="1174750" y="5283200"/>
          <p14:tracePt t="31964" x="1219200" y="5213350"/>
          <p14:tracePt t="31981" x="1238250" y="5187950"/>
          <p14:tracePt t="32014" x="1238250" y="5207000"/>
          <p14:tracePt t="32208" x="1270000" y="5194300"/>
          <p14:tracePt t="32216" x="1320800" y="5143500"/>
          <p14:tracePt t="32224" x="1409700" y="5086350"/>
          <p14:tracePt t="32233" x="1454150" y="5073650"/>
          <p14:tracePt t="32247" x="1498600" y="5060950"/>
          <p14:tracePt t="32264" x="1574800" y="5054600"/>
          <p14:tracePt t="32298" x="1543050" y="5060950"/>
          <p14:tracePt t="32314" x="1485900" y="5080000"/>
          <p14:tracePt t="32331" x="1454150" y="5086350"/>
          <p14:tracePt t="32348" x="1447800" y="5086350"/>
          <p14:tracePt t="32408" x="1435100" y="5086350"/>
          <p14:tracePt t="32419" x="1422400" y="5086350"/>
          <p14:tracePt t="32431" x="1403350" y="5080000"/>
          <p14:tracePt t="32447" x="1377950" y="5060950"/>
          <p14:tracePt t="32465" x="1352550" y="5048250"/>
          <p14:tracePt t="32483" x="1320800" y="5029200"/>
          <p14:tracePt t="32497" x="1314450" y="5016500"/>
          <p14:tracePt t="32515" x="1289050" y="5003800"/>
          <p14:tracePt t="32531" x="1263650" y="5003800"/>
          <p14:tracePt t="32547" x="1219200" y="5003800"/>
          <p14:tracePt t="32564" x="1149350" y="5003800"/>
          <p14:tracePt t="32581" x="1079500" y="5003800"/>
          <p14:tracePt t="32597" x="1041400" y="5003800"/>
          <p14:tracePt t="32614" x="1028700" y="5003800"/>
          <p14:tracePt t="32631" x="1022350" y="5003800"/>
          <p14:tracePt t="32829" x="1022350" y="5010150"/>
          <p14:tracePt t="32836" x="1022350" y="5016500"/>
          <p14:tracePt t="32847" x="1022350" y="5022850"/>
          <p14:tracePt t="32864" x="1009650" y="5029200"/>
          <p14:tracePt t="32881" x="1003300" y="5029200"/>
          <p14:tracePt t="32898" x="996950" y="5060950"/>
          <p14:tracePt t="33079" x="996950" y="5041900"/>
          <p14:tracePt t="33087" x="996950" y="5022850"/>
          <p14:tracePt t="33097" x="996950" y="5010150"/>
          <p14:tracePt t="33117" x="1003300" y="4997450"/>
          <p14:tracePt t="33131" x="1009650" y="4991100"/>
          <p14:tracePt t="33164" x="1003300" y="4991100"/>
          <p14:tracePt t="33181" x="984250" y="4997450"/>
          <p14:tracePt t="33198" x="977900" y="4997450"/>
          <p14:tracePt t="33417" x="958850" y="4997450"/>
          <p14:tracePt t="33423" x="952500" y="4997450"/>
          <p14:tracePt t="33433" x="933450" y="4991100"/>
          <p14:tracePt t="33448" x="863600" y="4965700"/>
          <p14:tracePt t="33464" x="742950" y="4953000"/>
          <p14:tracePt t="33481" x="660400" y="4946650"/>
          <p14:tracePt t="33497" x="615950" y="4946650"/>
          <p14:tracePt t="33514" x="590550" y="4965700"/>
          <p14:tracePt t="33531" x="565150" y="5003800"/>
          <p14:tracePt t="33549" x="520700" y="5105400"/>
          <p14:tracePt t="33566" x="469900" y="5232400"/>
          <p14:tracePt t="33583" x="450850" y="5327650"/>
          <p14:tracePt t="33599" x="431800" y="5467350"/>
          <p14:tracePt t="33616" x="450850" y="5543550"/>
          <p14:tracePt t="33632" x="488950" y="5588000"/>
          <p14:tracePt t="33649" x="546100" y="5613400"/>
          <p14:tracePt t="33666" x="596900" y="5619750"/>
          <p14:tracePt t="33683" x="647700" y="5619750"/>
          <p14:tracePt t="33699" x="755650" y="5562600"/>
          <p14:tracePt t="33716" x="901700" y="5467350"/>
          <p14:tracePt t="33723" x="946150" y="5429250"/>
          <p14:tracePt t="33732" x="1047750" y="5365750"/>
          <p14:tracePt t="33749" x="1200150" y="5219700"/>
          <p14:tracePt t="33766" x="1270000" y="5149850"/>
          <p14:tracePt t="33781" x="1320800" y="5060950"/>
          <p14:tracePt t="33798" x="1327150" y="5022850"/>
          <p14:tracePt t="33815" x="1263650" y="4972050"/>
          <p14:tracePt t="33831" x="1098550" y="4946650"/>
          <p14:tracePt t="33848" x="946150" y="4946650"/>
          <p14:tracePt t="33865" x="850900" y="4959350"/>
          <p14:tracePt t="33881" x="800100" y="4972050"/>
          <p14:tracePt t="33898" x="762000" y="5003800"/>
          <p14:tracePt t="33915" x="749300" y="5029200"/>
          <p14:tracePt t="33932" x="736600" y="5080000"/>
          <p14:tracePt t="33948" x="730250" y="5143500"/>
          <p14:tracePt t="33965" x="755650" y="5270500"/>
          <p14:tracePt t="33984" x="806450" y="5372100"/>
          <p14:tracePt t="33999" x="901700" y="5473700"/>
          <p14:tracePt t="34016" x="990600" y="5511800"/>
          <p14:tracePt t="34035" x="1168400" y="5518150"/>
          <p14:tracePt t="34049" x="1238250" y="5505450"/>
          <p14:tracePt t="34066" x="1365250" y="5467350"/>
          <p14:tracePt t="34082" x="1555750" y="5346700"/>
          <p14:tracePt t="34099" x="1651000" y="5251450"/>
          <p14:tracePt t="34116" x="1689100" y="5149850"/>
          <p14:tracePt t="34132" x="1682750" y="5111750"/>
          <p14:tracePt t="34149" x="1606550" y="5099050"/>
          <p14:tracePt t="34166" x="1454150" y="5092700"/>
          <p14:tracePt t="34182" x="1143000" y="5099050"/>
          <p14:tracePt t="34199" x="863600" y="5137150"/>
          <p14:tracePt t="34214" x="717550" y="5194300"/>
          <p14:tracePt t="34233" x="654050" y="5232400"/>
          <p14:tracePt t="34249" x="635000" y="5264150"/>
          <p14:tracePt t="34266" x="635000" y="5276850"/>
          <p14:tracePt t="34283" x="660400" y="5302250"/>
          <p14:tracePt t="34300" x="819150" y="5391150"/>
          <p14:tracePt t="34316" x="863600" y="5410200"/>
          <p14:tracePt t="34332" x="1054100" y="5467350"/>
          <p14:tracePt t="34349" x="1162050" y="5467350"/>
          <p14:tracePt t="34366" x="1231900" y="5467350"/>
          <p14:tracePt t="34381" x="1263650" y="5467350"/>
          <p14:tracePt t="34398" x="1276350" y="5454650"/>
          <p14:tracePt t="34415" x="1276350" y="5416550"/>
          <p14:tracePt t="34431" x="1263650" y="5378450"/>
          <p14:tracePt t="34450" x="1250950" y="5359400"/>
          <p14:tracePt t="34465" x="1238250" y="5346700"/>
          <p14:tracePt t="34482" x="1225550" y="5353050"/>
          <p14:tracePt t="34667" x="1263650" y="5321300"/>
          <p14:tracePt t="34684" x="1358900" y="5219700"/>
          <p14:tracePt t="34701" x="1435100" y="5194300"/>
          <p14:tracePt t="34715" x="1492250" y="5162550"/>
          <p14:tracePt t="34732" x="1498600" y="5162550"/>
          <p14:tracePt t="34747" x="1473200" y="5168900"/>
          <p14:tracePt t="34765" x="1409700" y="5194300"/>
          <p14:tracePt t="34782" x="1314450" y="5207000"/>
          <p14:tracePt t="34798" x="1250950" y="5213350"/>
          <p14:tracePt t="34815" x="1244600" y="5219700"/>
          <p14:tracePt t="34865" x="1244600" y="5207000"/>
          <p14:tracePt t="34882" x="1212850" y="5156200"/>
          <p14:tracePt t="34898" x="1174750" y="5124450"/>
          <p14:tracePt t="34915" x="1123950" y="5092700"/>
          <p14:tracePt t="34932" x="1092200" y="5067300"/>
          <p14:tracePt t="34948" x="1041400" y="5041900"/>
          <p14:tracePt t="34965" x="990600" y="5022850"/>
          <p14:tracePt t="34982" x="952500" y="5003800"/>
          <p14:tracePt t="34998" x="939800" y="4997450"/>
          <p14:tracePt t="35016" x="933450" y="4997450"/>
          <p14:tracePt t="35032" x="927100" y="4997450"/>
          <p14:tracePt t="35049" x="914400" y="5003800"/>
          <p14:tracePt t="35065" x="850900" y="5048250"/>
          <p14:tracePt t="35082" x="755650" y="5137150"/>
          <p14:tracePt t="35098" x="679450" y="5245100"/>
          <p14:tracePt t="35102" x="654050" y="5302250"/>
          <p14:tracePt t="35115" x="622300" y="5359400"/>
          <p14:tracePt t="35132" x="590550" y="5461000"/>
          <p14:tracePt t="35149" x="590550" y="5537200"/>
          <p14:tracePt t="35165" x="590550" y="5556250"/>
          <p14:tracePt t="35182" x="615950" y="5556250"/>
          <p14:tracePt t="35200" x="698500" y="5543550"/>
          <p14:tracePt t="35215" x="755650" y="5511800"/>
          <p14:tracePt t="35234" x="965200" y="5365750"/>
          <p14:tracePt t="35248" x="1016000" y="5321300"/>
          <p14:tracePt t="35266" x="1092200" y="5213350"/>
          <p14:tracePt t="35282" x="1117600" y="5048250"/>
          <p14:tracePt t="35298" x="1085850" y="4997450"/>
          <p14:tracePt t="35315" x="1009650" y="4972050"/>
          <p14:tracePt t="35332" x="946150" y="4965700"/>
          <p14:tracePt t="35348" x="927100" y="4965700"/>
          <p14:tracePt t="35365" x="908050" y="4972050"/>
          <p14:tracePt t="35382" x="901700" y="4978400"/>
          <p14:tracePt t="35399" x="895350" y="4991100"/>
          <p14:tracePt t="35415" x="889000" y="5010150"/>
          <p14:tracePt t="35432" x="882650" y="5035550"/>
          <p14:tracePt t="35449" x="882650" y="5054600"/>
          <p14:tracePt t="35465" x="882650" y="5060950"/>
          <p14:tracePt t="35483" x="889000" y="5067300"/>
          <p14:tracePt t="35498" x="895350" y="5067300"/>
          <p14:tracePt t="35532" x="908050" y="5073650"/>
          <p14:tracePt t="39114" x="920750" y="5067300"/>
          <p14:tracePt t="39120" x="990600" y="5016500"/>
          <p14:tracePt t="39130" x="1022350" y="4997450"/>
          <p14:tracePt t="39147" x="1104900" y="4997450"/>
          <p14:tracePt t="39164" x="1155700" y="5022850"/>
          <p14:tracePt t="39181" x="1206500" y="5067300"/>
          <p14:tracePt t="39197" x="1250950" y="5200650"/>
          <p14:tracePt t="39214" x="1257300" y="5302250"/>
          <p14:tracePt t="39410" x="1276350" y="5257800"/>
          <p14:tracePt t="39418" x="1289050" y="5168900"/>
          <p14:tracePt t="39426" x="1289050" y="5130800"/>
          <p14:tracePt t="39435" x="1289050" y="5111750"/>
          <p14:tracePt t="39447" x="1250950" y="5086350"/>
          <p14:tracePt t="39464" x="1206500" y="5067300"/>
          <p14:tracePt t="39482" x="1130300" y="5048250"/>
          <p14:tracePt t="39497" x="1123950" y="5035550"/>
          <p14:tracePt t="39514" x="1104900" y="4991100"/>
          <p14:tracePt t="39547" x="1098550" y="4991100"/>
          <p14:tracePt t="39564" x="1085850" y="4972050"/>
          <p14:tracePt t="39581" x="1079500" y="4965700"/>
          <p14:tracePt t="39597" x="1066800" y="4953000"/>
          <p14:tracePt t="39614" x="1060450" y="4940300"/>
          <p14:tracePt t="39631" x="1035050" y="4921250"/>
          <p14:tracePt t="39648" x="1003300" y="4908550"/>
          <p14:tracePt t="39666" x="965200" y="4895850"/>
          <p14:tracePt t="39681" x="958850" y="4889500"/>
          <p14:tracePt t="39697" x="939800" y="4889500"/>
          <p14:tracePt t="39714" x="933450" y="4889500"/>
          <p14:tracePt t="39731" x="927100" y="4889500"/>
          <p14:tracePt t="39836" x="927100" y="4902200"/>
          <p14:tracePt t="39848" x="920750" y="4921250"/>
          <p14:tracePt t="39859" x="914400" y="4940300"/>
          <p14:tracePt t="39866" x="908050" y="4959350"/>
          <p14:tracePt t="39882" x="895350" y="5029200"/>
          <p14:tracePt t="39899" x="889000" y="5041900"/>
          <p14:tracePt t="39915" x="889000" y="5086350"/>
          <p14:tracePt t="39932" x="889000" y="5111750"/>
          <p14:tracePt t="39949" x="889000" y="5143500"/>
          <p14:tracePt t="39965" x="882650" y="5162550"/>
          <p14:tracePt t="39982" x="882650" y="5175250"/>
          <p14:tracePt t="39998" x="876300" y="5175250"/>
          <p14:tracePt t="40083" x="882650" y="5168900"/>
          <p14:tracePt t="40089" x="901700" y="5162550"/>
          <p14:tracePt t="40098" x="920750" y="5149850"/>
          <p14:tracePt t="40115" x="952500" y="5130800"/>
          <p14:tracePt t="40132" x="984250" y="5118100"/>
          <p14:tracePt t="40148" x="996950" y="5118100"/>
          <p14:tracePt t="40165" x="1009650" y="5156200"/>
          <p14:tracePt t="40182" x="1022350" y="5207000"/>
          <p14:tracePt t="40199" x="1028700" y="5340350"/>
          <p14:tracePt t="40215" x="1028700" y="5391150"/>
          <p14:tracePt t="40233" x="1079500" y="5499100"/>
          <p14:tracePt t="40248" x="1085850" y="5499100"/>
          <p14:tracePt t="40266" x="1111250" y="5505450"/>
          <p14:tracePt t="40282" x="1143000" y="5480050"/>
          <p14:tracePt t="40298" x="1174750" y="5416550"/>
          <p14:tracePt t="40316" x="1219200" y="5327650"/>
          <p14:tracePt t="40332" x="1276350" y="5219700"/>
          <p14:tracePt t="40349" x="1320800" y="5137150"/>
          <p14:tracePt t="40365" x="1365250" y="5048250"/>
          <p14:tracePt t="40381" x="1377950" y="4953000"/>
          <p14:tracePt t="40398" x="1377950" y="4870450"/>
          <p14:tracePt t="40415" x="1333500" y="4838700"/>
          <p14:tracePt t="40432" x="1219200" y="4826000"/>
          <p14:tracePt t="40449" x="1073150" y="4826000"/>
          <p14:tracePt t="40466" x="952500" y="4851400"/>
          <p14:tracePt t="40482" x="920750" y="4889500"/>
          <p14:tracePt t="40498" x="901700" y="4908550"/>
          <p14:tracePt t="40502" x="889000" y="4933950"/>
          <p14:tracePt t="40516" x="869950" y="4965700"/>
          <p14:tracePt t="40532" x="857250" y="5016500"/>
          <p14:tracePt t="40550" x="857250" y="5035550"/>
          <p14:tracePt t="40565" x="857250" y="5041900"/>
          <p14:tracePt t="40621" x="863600" y="5041900"/>
          <p14:tracePt t="40632" x="876300" y="5029200"/>
          <p14:tracePt t="40649" x="952500" y="4972050"/>
          <p14:tracePt t="40654" x="977900" y="4940300"/>
          <p14:tracePt t="40666" x="1003300" y="4914900"/>
          <p14:tracePt t="40682" x="1035050" y="4883150"/>
          <p14:tracePt t="40700" x="1054100" y="4857750"/>
          <p14:tracePt t="40748" x="996950" y="4857750"/>
          <p14:tracePt t="40765" x="876300" y="4864100"/>
          <p14:tracePt t="40783" x="673100" y="4908550"/>
          <p14:tracePt t="40798" x="520700" y="4940300"/>
          <p14:tracePt t="40815" x="419100" y="4978400"/>
          <p14:tracePt t="40832" x="393700" y="5003800"/>
          <p14:tracePt t="40848" x="387350" y="5029200"/>
          <p14:tracePt t="40865" x="387350" y="5041900"/>
          <p14:tracePt t="40882" x="400050" y="5054600"/>
          <p14:tracePt t="40898" x="438150" y="5054600"/>
          <p14:tracePt t="40914" x="488950" y="5041900"/>
          <p14:tracePt t="40932" x="539750" y="5016500"/>
          <p14:tracePt t="40949" x="622300" y="4965700"/>
          <p14:tracePt t="40965" x="647700" y="4953000"/>
          <p14:tracePt t="40982" x="711200" y="4908550"/>
          <p14:tracePt t="41001" x="742950" y="4902200"/>
          <p14:tracePt t="41018" x="768350" y="4895850"/>
          <p14:tracePt t="41032" x="787400" y="4895850"/>
          <p14:tracePt t="41052" x="793750" y="4895850"/>
          <p14:tracePt t="46008" x="831850" y="4921250"/>
          <p14:tracePt t="46016" x="863600" y="4972050"/>
          <p14:tracePt t="46030" x="908050" y="5029200"/>
          <p14:tracePt t="46047" x="1028700" y="5086350"/>
          <p14:tracePt t="46065" x="1212850" y="5137150"/>
          <p14:tracePt t="46083" x="1295400" y="5194300"/>
          <p14:tracePt t="46097" x="1333500" y="5232400"/>
          <p14:tracePt t="46114" x="1333500" y="5238750"/>
          <p14:tracePt t="46131" x="1333500" y="5251450"/>
          <p14:tracePt t="46148" x="1320800" y="5251450"/>
          <p14:tracePt t="46165" x="1320800" y="5264150"/>
          <p14:tracePt t="46181" x="1308100" y="5264150"/>
          <p14:tracePt t="46199" x="1308100" y="5270500"/>
          <p14:tracePt t="46231" x="1308100" y="5276850"/>
          <p14:tracePt t="46266" x="1308100" y="5283200"/>
          <p14:tracePt t="46281" x="1320800" y="5283200"/>
          <p14:tracePt t="46298" x="1320800" y="5314950"/>
          <p14:tracePt t="46498" x="1320800" y="5289550"/>
          <p14:tracePt t="46506" x="1314450" y="5289550"/>
          <p14:tracePt t="46515" x="1308100" y="5283200"/>
          <p14:tracePt t="46531" x="1295400" y="5289550"/>
          <p14:tracePt t="46548" x="1289050" y="5314950"/>
          <p14:tracePt t="46564" x="1282700" y="5334000"/>
          <p14:tracePt t="46580" x="1244600" y="5397500"/>
          <p14:tracePt t="46597" x="1212850" y="5435600"/>
          <p14:tracePt t="46615" x="1193800" y="5454650"/>
          <p14:tracePt t="46633" x="1168400" y="5499100"/>
          <p14:tracePt t="46647" x="1136650" y="5537200"/>
          <p14:tracePt t="46665" x="1066800" y="5607050"/>
          <p14:tracePt t="46680" x="1028700" y="5657850"/>
          <p14:tracePt t="46698" x="1016000" y="5676900"/>
          <p14:tracePt t="46714" x="1016000" y="5689600"/>
          <p14:tracePt t="46796" x="1022350" y="5689600"/>
          <p14:tracePt t="46803" x="1028700" y="5689600"/>
          <p14:tracePt t="46814" x="1041400" y="5695950"/>
          <p14:tracePt t="46830" x="1066800" y="5715000"/>
          <p14:tracePt t="46847" x="1117600" y="5740400"/>
          <p14:tracePt t="46864" x="1193800" y="5778500"/>
          <p14:tracePt t="46881" x="1301750" y="5816600"/>
          <p14:tracePt t="46897" x="1492250" y="5886450"/>
          <p14:tracePt t="46914" x="1619250" y="5937250"/>
          <p14:tracePt t="46930" x="1809750" y="5981700"/>
          <p14:tracePt t="46947" x="2000250" y="6019800"/>
          <p14:tracePt t="46964" x="2171700" y="6045200"/>
          <p14:tracePt t="46981" x="2400300" y="6076950"/>
          <p14:tracePt t="46997" x="2622550" y="6096000"/>
          <p14:tracePt t="47014" x="2851150" y="6102350"/>
          <p14:tracePt t="47030" x="3194050" y="6115050"/>
          <p14:tracePt t="47047" x="3371850" y="6115050"/>
          <p14:tracePt t="47064" x="3543300" y="6115050"/>
          <p14:tracePt t="47081" x="3708400" y="6115050"/>
          <p14:tracePt t="47097" x="3841750" y="6102350"/>
          <p14:tracePt t="47114" x="4032250" y="6070600"/>
          <p14:tracePt t="47130" x="4159250" y="6026150"/>
          <p14:tracePt t="47147" x="4235450" y="5994400"/>
          <p14:tracePt t="47164" x="4292600" y="5956300"/>
          <p14:tracePt t="47180" x="4330700" y="5911850"/>
          <p14:tracePt t="47197" x="4337050" y="5892800"/>
          <p14:tracePt t="47214" x="4343400" y="5867400"/>
          <p14:tracePt t="47232" x="4343400" y="5803900"/>
          <p14:tracePt t="47233" x="4337050" y="5772150"/>
          <p14:tracePt t="47249" x="4279900" y="5695950"/>
          <p14:tracePt t="47264" x="4171950" y="5645150"/>
          <p14:tracePt t="47281" x="4000500" y="5594350"/>
          <p14:tracePt t="47297" x="3886200" y="5562600"/>
          <p14:tracePt t="47314" x="3765550" y="5524500"/>
          <p14:tracePt t="47331" x="3683000" y="5492750"/>
          <p14:tracePt t="47347" x="3594100" y="5461000"/>
          <p14:tracePt t="47364" x="3498850" y="5448300"/>
          <p14:tracePt t="47382" x="3371850" y="5441950"/>
          <p14:tracePt t="47399" x="3289300" y="5441950"/>
          <p14:tracePt t="47414" x="3238500" y="5441950"/>
          <p14:tracePt t="47431" x="3194050" y="5441950"/>
          <p14:tracePt t="47447" x="3130550" y="5467350"/>
          <p14:tracePt t="47464" x="3054350" y="5511800"/>
          <p14:tracePt t="47481" x="2933700" y="5575300"/>
          <p14:tracePt t="47497" x="2838450" y="5638800"/>
          <p14:tracePt t="47514" x="2698750" y="5721350"/>
          <p14:tracePt t="47530" x="2673350" y="5734050"/>
          <p14:tracePt t="47547" x="2667000" y="5740400"/>
          <p14:tracePt t="47580" x="2667000" y="5746750"/>
          <p14:tracePt t="47597" x="2654300" y="5746750"/>
          <p14:tracePt t="47614" x="2654300" y="5759450"/>
          <p14:tracePt t="47631" x="2654300" y="5765800"/>
          <p14:tracePt t="47648" x="2647950" y="5778500"/>
          <p14:tracePt t="47664" x="2647950" y="5803900"/>
          <p14:tracePt t="47680" x="2654300" y="5829300"/>
          <p14:tracePt t="47698" x="2673350" y="5854700"/>
          <p14:tracePt t="47714" x="2698750" y="5892800"/>
          <p14:tracePt t="47717" x="2711450" y="5899150"/>
          <p14:tracePt t="47730" x="2730500" y="5918200"/>
          <p14:tracePt t="47748" x="2781300" y="5937250"/>
          <p14:tracePt t="47764" x="2857500" y="5949950"/>
          <p14:tracePt t="47781" x="2971800" y="5956300"/>
          <p14:tracePt t="47797" x="3073400" y="5956300"/>
          <p14:tracePt t="47814" x="3162300" y="5956300"/>
          <p14:tracePt t="47831" x="3219450" y="5949950"/>
          <p14:tracePt t="47833" x="3238500" y="5943600"/>
          <p14:tracePt t="47847" x="3251200" y="5937250"/>
          <p14:tracePt t="47864" x="3308350" y="5911850"/>
          <p14:tracePt t="47880" x="3365500" y="5880100"/>
          <p14:tracePt t="47897" x="3429000" y="5835650"/>
          <p14:tracePt t="47914" x="3486150" y="5803900"/>
          <p14:tracePt t="47931" x="3524250" y="5772150"/>
          <p14:tracePt t="47949" x="3530600" y="5759450"/>
          <p14:tracePt t="47964" x="3530600" y="5727700"/>
          <p14:tracePt t="47982" x="3517900" y="5670550"/>
          <p14:tracePt t="47997" x="3441700" y="5594350"/>
          <p14:tracePt t="48014" x="3327400" y="5537200"/>
          <p14:tracePt t="48032" x="3136900" y="5473700"/>
          <p14:tracePt t="48047" x="2921000" y="5429250"/>
          <p14:tracePt t="48064" x="2692400" y="5410200"/>
          <p14:tracePt t="48080" x="2571750" y="5410200"/>
          <p14:tracePt t="48097" x="2451100" y="5410200"/>
          <p14:tracePt t="48114" x="2374900" y="5422900"/>
          <p14:tracePt t="48130" x="2330450" y="5441950"/>
          <p14:tracePt t="48147" x="2305050" y="5454650"/>
          <p14:tracePt t="48164" x="2279650" y="5473700"/>
          <p14:tracePt t="48181" x="2260600" y="5486400"/>
          <p14:tracePt t="48197" x="2247900" y="5505450"/>
          <p14:tracePt t="48214" x="2235200" y="5524500"/>
          <p14:tracePt t="48231" x="2228850" y="5537200"/>
          <p14:tracePt t="48247" x="2222500" y="5543550"/>
          <p14:tracePt t="48264" x="2216150" y="5568950"/>
          <p14:tracePt t="48282" x="2209800" y="5626100"/>
          <p14:tracePt t="48297" x="2209800" y="5695950"/>
          <p14:tracePt t="48314" x="2216150" y="5765800"/>
          <p14:tracePt t="48330" x="2235200" y="5797550"/>
          <p14:tracePt t="48333" x="2247900" y="5816600"/>
          <p14:tracePt t="48347" x="2254250" y="5829300"/>
          <p14:tracePt t="48364" x="2279650" y="5835650"/>
          <p14:tracePt t="48380" x="2311400" y="5842000"/>
          <p14:tracePt t="48399" x="2393950" y="5842000"/>
          <p14:tracePt t="48414" x="2540000" y="5861050"/>
          <p14:tracePt t="48432" x="2679700" y="5873750"/>
          <p14:tracePt t="48447" x="2787650" y="5873750"/>
          <p14:tracePt t="48464" x="2838450" y="5873750"/>
          <p14:tracePt t="48480" x="2857500" y="5873750"/>
          <p14:tracePt t="48497" x="2863850" y="5873750"/>
          <p14:tracePt t="48531" x="2870200" y="5861050"/>
          <p14:tracePt t="48547" x="2876550" y="5829300"/>
          <p14:tracePt t="48582" x="2863850" y="5918200"/>
          <p14:tracePt t="48797" x="2863850" y="5905500"/>
          <p14:tracePt t="48805" x="2857500" y="5873750"/>
          <p14:tracePt t="48815" x="2851150" y="5822950"/>
          <p14:tracePt t="48833" x="2844800" y="5753100"/>
          <p14:tracePt t="48837" x="2832100" y="5727700"/>
          <p14:tracePt t="48848" x="2825750" y="5721350"/>
          <p14:tracePt t="48866" x="2787650" y="5708650"/>
          <p14:tracePt t="48882" x="2736850" y="5702300"/>
          <p14:tracePt t="48898" x="2698750" y="5702300"/>
          <p14:tracePt t="48914" x="2654300" y="5715000"/>
          <p14:tracePt t="48932" x="2616200" y="5727700"/>
          <p14:tracePt t="48949" x="2616200" y="5734050"/>
          <p14:tracePt t="48964" x="2609850" y="5740400"/>
          <p14:tracePt t="48981" x="2603500" y="5759450"/>
          <p14:tracePt t="48998" x="2590800" y="5772150"/>
          <p14:tracePt t="49015" x="2584450" y="5778500"/>
          <p14:tracePt t="49031" x="2578100" y="5778500"/>
          <p14:tracePt t="49064" x="2571750" y="5778500"/>
          <p14:tracePt t="49082" x="2559050" y="5778500"/>
          <p14:tracePt t="49098" x="2514600" y="5759450"/>
          <p14:tracePt t="49114" x="2457450" y="5727700"/>
          <p14:tracePt t="49132" x="2368550" y="5683250"/>
          <p14:tracePt t="49148" x="2247900" y="5632450"/>
          <p14:tracePt t="49164" x="2120900" y="5594350"/>
          <p14:tracePt t="49181" x="2006600" y="5562600"/>
          <p14:tracePt t="49199" x="1943100" y="5556250"/>
          <p14:tracePt t="49214" x="1930400" y="5556250"/>
          <p14:tracePt t="49232" x="1917700" y="5556250"/>
          <p14:tracePt t="49287" x="1917700" y="5568950"/>
          <p14:tracePt t="49298" x="1917700" y="5581650"/>
          <p14:tracePt t="49314" x="1930400" y="5613400"/>
          <p14:tracePt t="49332" x="1981200" y="5638800"/>
          <p14:tracePt t="49336" x="2006600" y="5638800"/>
          <p14:tracePt t="49347" x="2044700" y="5645150"/>
          <p14:tracePt t="49365" x="2165350" y="5645150"/>
          <p14:tracePt t="49382" x="2247900" y="5645150"/>
          <p14:tracePt t="49399" x="2419350" y="5645150"/>
          <p14:tracePt t="49414" x="2508250" y="5651500"/>
          <p14:tracePt t="49431" x="2552700" y="5651500"/>
          <p14:tracePt t="49448" x="2597150" y="5651500"/>
          <p14:tracePt t="49466" x="2647950" y="5657850"/>
          <p14:tracePt t="49483" x="2698750" y="5664200"/>
          <p14:tracePt t="49498" x="2781300" y="5670550"/>
          <p14:tracePt t="49515" x="2838450" y="5676900"/>
          <p14:tracePt t="49531" x="2882900" y="5683250"/>
          <p14:tracePt t="49548" x="2927350" y="5689600"/>
          <p14:tracePt t="49564" x="2990850" y="5695950"/>
          <p14:tracePt t="49582" x="3048000" y="5708650"/>
          <p14:tracePt t="49598" x="3143250" y="5721350"/>
          <p14:tracePt t="49614" x="3219450" y="5734050"/>
          <p14:tracePt t="49631" x="3340100" y="5740400"/>
          <p14:tracePt t="49634" x="3371850" y="5740400"/>
          <p14:tracePt t="49648" x="3435350" y="5740400"/>
          <p14:tracePt t="49651" x="3467100" y="5740400"/>
          <p14:tracePt t="49664" x="3511550" y="5740400"/>
          <p14:tracePt t="49681" x="3543300" y="5715000"/>
          <p14:tracePt t="49699" x="3556000" y="5689600"/>
          <p14:tracePt t="49714" x="3568700" y="5657850"/>
          <p14:tracePt t="49731" x="3581400" y="5607050"/>
          <p14:tracePt t="49748" x="3587750" y="5549900"/>
          <p14:tracePt t="49765" x="3581400" y="5480050"/>
          <p14:tracePt t="49781" x="3524250" y="5416550"/>
          <p14:tracePt t="49798" x="3448050" y="5365750"/>
          <p14:tracePt t="49815" x="3276600" y="5289550"/>
          <p14:tracePt t="49832" x="3130550" y="5251450"/>
          <p14:tracePt t="49848" x="2984500" y="5207000"/>
          <p14:tracePt t="49865" x="2889250" y="5200650"/>
          <p14:tracePt t="49881" x="2813050" y="5194300"/>
          <p14:tracePt t="49884" x="2781300" y="5194300"/>
          <p14:tracePt t="49898" x="2768600" y="5194300"/>
          <p14:tracePt t="49914" x="2717800" y="5207000"/>
          <p14:tracePt t="49931" x="2686050" y="5219700"/>
          <p14:tracePt t="49948" x="2616200" y="5245100"/>
          <p14:tracePt t="49964" x="2533650" y="5270500"/>
          <p14:tracePt t="49981" x="2438400" y="5308600"/>
          <p14:tracePt t="49998" x="2355850" y="5353050"/>
          <p14:tracePt t="50015" x="2286000" y="5397500"/>
          <p14:tracePt t="50031" x="2266950" y="5429250"/>
          <p14:tracePt t="50048" x="2260600" y="5473700"/>
          <p14:tracePt t="50064" x="2260600" y="5518150"/>
          <p14:tracePt t="50082" x="2260600" y="5556250"/>
          <p14:tracePt t="50097" x="2260600" y="5600700"/>
          <p14:tracePt t="50115" x="2279650" y="5670550"/>
          <p14:tracePt t="50118" x="2292350" y="5695950"/>
          <p14:tracePt t="50131" x="2324100" y="5740400"/>
          <p14:tracePt t="50148" x="2419350" y="5835650"/>
          <p14:tracePt t="50164" x="2660650" y="5962650"/>
          <p14:tracePt t="50181" x="2863850" y="6007100"/>
          <p14:tracePt t="50198" x="3022600" y="6013450"/>
          <p14:tracePt t="50214" x="3168650" y="6013450"/>
          <p14:tracePt t="50231" x="3346450" y="6013450"/>
          <p14:tracePt t="50249" x="3486150" y="5981700"/>
          <p14:tracePt t="50265" x="3594100" y="5943600"/>
          <p14:tracePt t="50281" x="3702050" y="5873750"/>
          <p14:tracePt t="50298" x="3778250" y="5797550"/>
          <p14:tracePt t="50315" x="3810000" y="5734050"/>
          <p14:tracePt t="50332" x="3822700" y="5676900"/>
          <p14:tracePt t="50348" x="3829050" y="5645150"/>
          <p14:tracePt t="50364" x="3835400" y="5626100"/>
          <p14:tracePt t="50381" x="3841750" y="5613400"/>
          <p14:tracePt t="50398" x="3841750" y="5600700"/>
          <p14:tracePt t="50414" x="3841750" y="5581650"/>
          <p14:tracePt t="50431" x="3810000" y="5543550"/>
          <p14:tracePt t="50448" x="3771900" y="5511800"/>
          <p14:tracePt t="50464" x="3721100" y="5492750"/>
          <p14:tracePt t="50482" x="3689350" y="5473700"/>
          <p14:tracePt t="50498" x="3663950" y="5467350"/>
          <p14:tracePt t="50515" x="3657600" y="5461000"/>
          <p14:tracePt t="50715" x="3657600" y="5467350"/>
          <p14:tracePt t="50731" x="3657600" y="5480050"/>
          <p14:tracePt t="50748" x="3657600" y="5505450"/>
          <p14:tracePt t="50764" x="3657600" y="5581650"/>
          <p14:tracePt t="51003" x="3657600" y="5568950"/>
          <p14:tracePt t="51010" x="3689350" y="5556250"/>
          <p14:tracePt t="51019" x="3733800" y="5537200"/>
          <p14:tracePt t="51031" x="3778250" y="5524500"/>
          <p14:tracePt t="51048" x="3860800" y="5505450"/>
          <p14:tracePt t="51064" x="3917950" y="5511800"/>
          <p14:tracePt t="51083" x="3962400" y="5556250"/>
          <p14:tracePt t="51098" x="3968750" y="5562600"/>
          <p14:tracePt t="51116" x="4019550" y="5645150"/>
          <p14:tracePt t="51131" x="4038600" y="5664200"/>
          <p14:tracePt t="51148" x="4083050" y="5702300"/>
          <p14:tracePt t="51164" x="4140200" y="5727700"/>
          <p14:tracePt t="51181" x="4210050" y="5746750"/>
          <p14:tracePt t="51198" x="4279900" y="5759450"/>
          <p14:tracePt t="51214" x="4387850" y="5765800"/>
          <p14:tracePt t="51231" x="4502150" y="5765800"/>
          <p14:tracePt t="51248" x="4591050" y="5746750"/>
          <p14:tracePt t="51264" x="4699000" y="5715000"/>
          <p14:tracePt t="51282" x="4787900" y="5689600"/>
          <p14:tracePt t="51298" x="4832350" y="5657850"/>
          <p14:tracePt t="51314" x="4851400" y="5638800"/>
          <p14:tracePt t="51331" x="4857750" y="5638800"/>
          <p14:tracePt t="51348" x="4864100" y="5626100"/>
          <p14:tracePt t="51365" x="4883150" y="5607050"/>
          <p14:tracePt t="51381" x="4902200" y="5581650"/>
          <p14:tracePt t="51398" x="4921250" y="5562600"/>
          <p14:tracePt t="51414" x="4927600" y="5549900"/>
          <p14:tracePt t="51418" x="4933950" y="5543550"/>
          <p14:tracePt t="51495" x="4933950" y="5549900"/>
          <p14:tracePt t="51502" x="4927600" y="5549900"/>
          <p14:tracePt t="51513" x="4921250" y="5549900"/>
          <p14:tracePt t="51531" x="4914900" y="5562600"/>
          <p14:tracePt t="51548" x="4908550" y="5562600"/>
          <p14:tracePt t="51564" x="4908550" y="5568950"/>
          <p14:tracePt t="51581" x="4902200" y="5575300"/>
          <p14:tracePt t="51696" x="4895850" y="5581650"/>
          <p14:tracePt t="51712" x="4895850" y="5594350"/>
          <p14:tracePt t="51720" x="4895850" y="5600700"/>
          <p14:tracePt t="51731" x="4889500" y="5607050"/>
          <p14:tracePt t="51747" x="4889500" y="5626100"/>
          <p14:tracePt t="51765" x="4876800" y="5651500"/>
          <p14:tracePt t="51781" x="4870450" y="5676900"/>
          <p14:tracePt t="51797" x="4864100" y="5695950"/>
          <p14:tracePt t="51817" x="4864100" y="5708650"/>
          <p14:tracePt t="51866" x="4857750" y="5708650"/>
          <p14:tracePt t="51882" x="4851400" y="5715000"/>
          <p14:tracePt t="52028" x="4851400" y="5708650"/>
          <p14:tracePt t="52033" x="4851400" y="5702300"/>
          <p14:tracePt t="52066" x="4851400" y="5689600"/>
          <p14:tracePt t="52083" x="4845050" y="5683250"/>
          <p14:tracePt t="52099" x="4845050" y="5676900"/>
          <p14:tracePt t="52116" x="4838700" y="5676900"/>
          <p14:tracePt t="52132" x="4832350" y="5676900"/>
          <p14:tracePt t="52168" x="4826000" y="5676900"/>
          <p14:tracePt t="52191" x="4819650" y="5676900"/>
          <p14:tracePt t="52200" x="4819650" y="5683250"/>
          <p14:tracePt t="52248" x="4813300" y="5683250"/>
          <p14:tracePt t="52281" x="4813300" y="5689600"/>
          <p14:tracePt t="52888" x="4819650" y="5676900"/>
          <p14:tracePt t="52897" x="4851400" y="5645150"/>
          <p14:tracePt t="52914" x="4857750" y="5632450"/>
          <p14:tracePt t="52971" x="4864100" y="5632450"/>
          <p14:tracePt t="52981" x="4876800" y="5657850"/>
          <p14:tracePt t="52998" x="4883150" y="5670550"/>
          <p14:tracePt t="53017" x="4914900" y="5708650"/>
          <p14:tracePt t="53031" x="4940300" y="5715000"/>
          <p14:tracePt t="53049" x="4953000" y="5721350"/>
          <p14:tracePt t="53098" x="4959350" y="5721350"/>
          <p14:tracePt t="53114" x="4984750" y="5721350"/>
          <p14:tracePt t="53133" x="5060950" y="5721350"/>
          <p14:tracePt t="53148" x="5168900" y="5727700"/>
          <p14:tracePt t="53164" x="5295900" y="5727700"/>
          <p14:tracePt t="53181" x="5397500" y="5721350"/>
          <p14:tracePt t="53198" x="5461000" y="5702300"/>
          <p14:tracePt t="53215" x="5499100" y="5670550"/>
          <p14:tracePt t="53231" x="5530850" y="5632450"/>
          <p14:tracePt t="53248" x="5543550" y="5600700"/>
          <p14:tracePt t="53264" x="5556250" y="5568950"/>
          <p14:tracePt t="53282" x="5556250" y="5524500"/>
          <p14:tracePt t="53300" x="5556250" y="5480050"/>
          <p14:tracePt t="53314" x="5524500" y="5454650"/>
          <p14:tracePt t="53332" x="5473700" y="5422900"/>
          <p14:tracePt t="53335" x="5448300" y="5410200"/>
          <p14:tracePt t="53347" x="5391150" y="5384800"/>
          <p14:tracePt t="53364" x="5308600" y="5346700"/>
          <p14:tracePt t="53381" x="5264150" y="5334000"/>
          <p14:tracePt t="53398" x="5207000" y="5314950"/>
          <p14:tracePt t="53414" x="5162550" y="5308600"/>
          <p14:tracePt t="53431" x="5130800" y="5308600"/>
          <p14:tracePt t="53448" x="5048250" y="5321300"/>
          <p14:tracePt t="53464" x="4940300" y="5353050"/>
          <p14:tracePt t="53481" x="4864100" y="5391150"/>
          <p14:tracePt t="53498" x="4781550" y="5429250"/>
          <p14:tracePt t="53515" x="4711700" y="5480050"/>
          <p14:tracePt t="53532" x="4667250" y="5518150"/>
          <p14:tracePt t="53548" x="4641850" y="5562600"/>
          <p14:tracePt t="53564" x="4616450" y="5632450"/>
          <p14:tracePt t="53581" x="4610100" y="5676900"/>
          <p14:tracePt t="53598" x="4610100" y="5715000"/>
          <p14:tracePt t="53614" x="4610100" y="5753100"/>
          <p14:tracePt t="53631" x="4610100" y="5778500"/>
          <p14:tracePt t="53634" x="4622800" y="5791200"/>
          <p14:tracePt t="53647" x="4629150" y="5810250"/>
          <p14:tracePt t="53664" x="4692650" y="5880100"/>
          <p14:tracePt t="53681" x="4768850" y="5930900"/>
          <p14:tracePt t="53699" x="4845050" y="5962650"/>
          <p14:tracePt t="53716" x="4959350" y="5981700"/>
          <p14:tracePt t="53721" x="5010150" y="5981700"/>
          <p14:tracePt t="53731" x="5029200" y="5981700"/>
          <p14:tracePt t="53748" x="5080000" y="5981700"/>
          <p14:tracePt t="53797" x="5086350" y="5975350"/>
          <p14:tracePt t="53814" x="5086350" y="5949950"/>
          <p14:tracePt t="53831" x="5086350" y="5943600"/>
          <p14:tracePt t="53864" x="5086350" y="5937250"/>
          <p14:tracePt t="54734" x="5073650" y="5924550"/>
          <p14:tracePt t="54747" x="5022850" y="5873750"/>
          <p14:tracePt t="54764" x="4965700" y="5803900"/>
          <p14:tracePt t="54781" x="4965700" y="5791200"/>
          <p14:tracePt t="54797" x="4953000" y="5791200"/>
          <p14:tracePt t="54814" x="4953000" y="5784850"/>
          <p14:tracePt t="54831" x="4946650" y="5784850"/>
          <p14:tracePt t="54862" x="4940300" y="5784850"/>
          <p14:tracePt t="54870" x="4933950" y="5784850"/>
          <p14:tracePt t="54881" x="4914900" y="5784850"/>
          <p14:tracePt t="54898" x="4876800" y="5797550"/>
          <p14:tracePt t="54914" x="4838700" y="5810250"/>
          <p14:tracePt t="54931" x="4794250" y="5810250"/>
          <p14:tracePt t="54947" x="4775200" y="5810250"/>
          <p14:tracePt t="55014" x="4743450" y="5810250"/>
          <p14:tracePt t="55031" x="4686300" y="5810250"/>
          <p14:tracePt t="55047" x="4629150" y="5784850"/>
          <p14:tracePt t="55064" x="4584700" y="5765800"/>
          <p14:tracePt t="55081" x="4565650" y="5753100"/>
          <p14:tracePt t="55097" x="4546600" y="5740400"/>
          <p14:tracePt t="55114" x="4540250" y="5734050"/>
          <p14:tracePt t="55333" x="4527550" y="5734050"/>
          <p14:tracePt t="55340" x="4521200" y="5740400"/>
          <p14:tracePt t="55356" x="4521200" y="5746750"/>
          <p14:tracePt t="55364" x="4514850" y="5746750"/>
          <p14:tracePt t="55397" x="4514850" y="5753100"/>
          <p14:tracePt t="55414" x="4514850" y="5759450"/>
          <p14:tracePt t="55447" x="4521200" y="5746750"/>
          <p14:tracePt t="55464" x="4540250" y="5746750"/>
          <p14:tracePt t="55481" x="4591050" y="5772150"/>
          <p14:tracePt t="55497" x="4610100" y="5784850"/>
          <p14:tracePt t="55682" x="4610100" y="5778500"/>
          <p14:tracePt t="55692" x="4597400" y="5765800"/>
          <p14:tracePt t="55702" x="4591050" y="5759450"/>
          <p14:tracePt t="55714" x="4584700" y="5740400"/>
          <p14:tracePt t="55731" x="4572000" y="5734050"/>
          <p14:tracePt t="55747" x="4559300" y="5734050"/>
          <p14:tracePt t="55764" x="4546600" y="5740400"/>
          <p14:tracePt t="55780" x="4521200" y="5753100"/>
          <p14:tracePt t="55798" x="4514850" y="5759450"/>
          <p14:tracePt t="55814" x="4508500" y="5759450"/>
          <p14:tracePt t="55831" x="4495800" y="5759450"/>
          <p14:tracePt t="55832" x="4489450" y="5759450"/>
          <p14:tracePt t="55864" x="4483100" y="5759450"/>
          <p14:tracePt t="55881" x="4470400" y="5740400"/>
          <p14:tracePt t="55898" x="4457700" y="5734050"/>
          <p14:tracePt t="55914" x="4438650" y="5727700"/>
          <p14:tracePt t="55930" x="4419600" y="5715000"/>
          <p14:tracePt t="55948" x="4406900" y="5715000"/>
          <p14:tracePt t="55981" x="4400550" y="5715000"/>
          <p14:tracePt t="63129" x="4349750" y="5740400"/>
          <p14:tracePt t="63147" x="4273550" y="5759450"/>
          <p14:tracePt t="63164" x="4222750" y="5810250"/>
          <p14:tracePt t="63314" x="4229100" y="5759450"/>
          <p14:tracePt t="63322" x="4235450" y="5695950"/>
          <p14:tracePt t="63330" x="4229100" y="5664200"/>
          <p14:tracePt t="63347" x="4222750" y="5651500"/>
          <p14:tracePt t="63365" x="4197350" y="5651500"/>
          <p14:tracePt t="63380" x="3981450" y="5638800"/>
          <p14:tracePt t="63397" x="3797300" y="5626100"/>
          <p14:tracePt t="63414" x="3581400" y="5626100"/>
          <p14:tracePt t="63431" x="3460750" y="5626100"/>
          <p14:tracePt t="63447" x="3359150" y="5626100"/>
          <p14:tracePt t="63464" x="3314700" y="5626100"/>
          <p14:tracePt t="63481" x="3295650" y="5626100"/>
          <p14:tracePt t="63497" x="3282950" y="5626100"/>
          <p14:tracePt t="63514" x="3276600" y="5626100"/>
          <p14:tracePt t="63531" x="3270250" y="5632450"/>
          <p14:tracePt t="63548" x="3257550" y="5645150"/>
          <p14:tracePt t="63564" x="3168650" y="5715000"/>
          <p14:tracePt t="63580" x="3079750" y="5759450"/>
          <p14:tracePt t="63597" x="2990850" y="5791200"/>
          <p14:tracePt t="63614" x="2952750" y="5797550"/>
          <p14:tracePt t="63630" x="2946400" y="5803900"/>
          <p14:tracePt t="63698" x="2940050" y="5803900"/>
          <p14:tracePt t="63796" x="2952750" y="5791200"/>
          <p14:tracePt t="63814" x="2990850" y="5759450"/>
          <p14:tracePt t="63830" x="3016250" y="5740400"/>
          <p14:tracePt t="63848" x="3041650" y="5715000"/>
          <p14:tracePt t="63894" x="3041650" y="5708650"/>
          <p14:tracePt t="64038" x="3041650" y="5702300"/>
          <p14:tracePt t="64046" x="3048000" y="5702300"/>
          <p14:tracePt t="64054" x="3054350" y="5689600"/>
          <p14:tracePt t="64070" x="3067050" y="5676900"/>
          <p14:tracePt t="64081" x="3073400" y="5664200"/>
          <p14:tracePt t="64098" x="3079750" y="5645150"/>
          <p14:tracePt t="64116" x="3086100" y="5619750"/>
          <p14:tracePt t="64132" x="3086100" y="5594350"/>
          <p14:tracePt t="64147" x="3086100" y="5581650"/>
          <p14:tracePt t="64164" x="3079750" y="5575300"/>
          <p14:tracePt t="64180" x="3079750" y="5568950"/>
          <p14:tracePt t="64214" x="3073400" y="5568950"/>
          <p14:tracePt t="64230" x="3067050" y="5568950"/>
          <p14:tracePt t="64264" x="3060700" y="5575300"/>
          <p14:tracePt t="64282" x="3054350" y="5575300"/>
          <p14:tracePt t="64490" x="3054350" y="5581650"/>
          <p14:tracePt t="64499" x="3048000" y="5581650"/>
          <p14:tracePt t="64506" x="3041650" y="5588000"/>
          <p14:tracePt t="64514" x="3035300" y="5588000"/>
          <p14:tracePt t="64531" x="3016250" y="5613400"/>
          <p14:tracePt t="64548" x="3009900" y="5619750"/>
          <p14:tracePt t="64564" x="2997200" y="5645150"/>
          <p14:tracePt t="64580" x="2997200" y="5695950"/>
          <p14:tracePt t="64597" x="2997200" y="5727700"/>
          <p14:tracePt t="64614" x="3003550" y="5740400"/>
          <p14:tracePt t="64631" x="3009900" y="5740400"/>
          <p14:tracePt t="64647" x="3016250" y="5740400"/>
          <p14:tracePt t="64664" x="3022600" y="5740400"/>
          <p14:tracePt t="64681" x="3028950" y="5727700"/>
          <p14:tracePt t="64699" x="3054350" y="5676900"/>
          <p14:tracePt t="64715" x="3054350" y="5651500"/>
          <p14:tracePt t="64732" x="3067050" y="5632450"/>
          <p14:tracePt t="64747" x="3067050" y="5619750"/>
          <p14:tracePt t="64765" x="3067050" y="5613400"/>
          <p14:tracePt t="64781" x="3060700" y="5607050"/>
          <p14:tracePt t="64800" x="3035300" y="5607050"/>
          <p14:tracePt t="64815" x="3003550" y="5607050"/>
          <p14:tracePt t="64831" x="2990850" y="5607050"/>
          <p14:tracePt t="64848" x="2984500" y="5613400"/>
          <p14:tracePt t="64865" x="2971800" y="5626100"/>
          <p14:tracePt t="64881" x="2971800" y="5645150"/>
          <p14:tracePt t="64898" x="2971800" y="5651500"/>
          <p14:tracePt t="64931" x="2984500" y="5651500"/>
          <p14:tracePt t="64949" x="3016250" y="5632450"/>
          <p14:tracePt t="64965" x="3048000" y="5594350"/>
          <p14:tracePt t="64982" x="3060700" y="5568950"/>
          <p14:tracePt t="64998" x="3060700" y="5556250"/>
          <p14:tracePt t="65015" x="3073400" y="5537200"/>
          <p14:tracePt t="65030" x="3073400" y="5530850"/>
          <p14:tracePt t="65092" x="3067050" y="5530850"/>
          <p14:tracePt t="65099" x="3067050" y="5537200"/>
          <p14:tracePt t="65115" x="3060700" y="5543550"/>
          <p14:tracePt t="65148" x="3060700" y="5549900"/>
          <p14:tracePt t="65165" x="3067050" y="5562600"/>
          <p14:tracePt t="65182" x="3079750" y="5568950"/>
          <p14:tracePt t="65200" x="3086100" y="5588000"/>
          <p14:tracePt t="65215" x="3086100" y="5600700"/>
          <p14:tracePt t="65266" x="3086100" y="5607050"/>
          <p14:tracePt t="65299" x="3086100" y="5619750"/>
          <p14:tracePt t="65315" x="3079750" y="5632450"/>
          <p14:tracePt t="65332" x="3073400" y="5670550"/>
          <p14:tracePt t="65347" x="3073400" y="5721350"/>
          <p14:tracePt t="65554" x="3073400" y="5708650"/>
          <p14:tracePt t="65564" x="3086100" y="5670550"/>
          <p14:tracePt t="65580" x="3175000" y="5632450"/>
          <p14:tracePt t="65598" x="3308350" y="5607050"/>
          <p14:tracePt t="65614" x="3371850" y="5613400"/>
          <p14:tracePt t="65632" x="3435350" y="5632450"/>
          <p14:tracePt t="65649" x="3454400" y="5638800"/>
          <p14:tracePt t="65667" x="3505200" y="5638800"/>
          <p14:tracePt t="65681" x="3549650" y="5638800"/>
          <p14:tracePt t="65698" x="3689350" y="5619750"/>
          <p14:tracePt t="65714" x="3771900" y="5607050"/>
          <p14:tracePt t="65718" x="3860800" y="5600700"/>
          <p14:tracePt t="65730" x="3937000" y="5594350"/>
          <p14:tracePt t="65747" x="4089400" y="5568950"/>
          <p14:tracePt t="65764" x="4235450" y="5537200"/>
          <p14:tracePt t="65780" x="4292600" y="5530850"/>
          <p14:tracePt t="65783" x="4330700" y="5524500"/>
          <p14:tracePt t="65797" x="4356100" y="5518150"/>
          <p14:tracePt t="65814" x="4387850" y="5505450"/>
          <p14:tracePt t="65848" x="4394200" y="5505450"/>
          <p14:tracePt t="65864" x="4413250" y="5505450"/>
          <p14:tracePt t="65880" x="4464050" y="5505450"/>
          <p14:tracePt t="65897" x="4502150" y="5511800"/>
          <p14:tracePt t="65914" x="4508500" y="5518150"/>
          <p14:tracePt t="65947" x="4508500" y="5524500"/>
          <p14:tracePt t="65964" x="4502150" y="5530850"/>
          <p14:tracePt t="66077" x="4508500" y="5530850"/>
          <p14:tracePt t="66083" x="4508500" y="5524500"/>
          <p14:tracePt t="66097" x="4514850" y="5524500"/>
          <p14:tracePt t="66132" x="4527550" y="5543550"/>
          <p14:tracePt t="66149" x="4559300" y="5575300"/>
          <p14:tracePt t="66164" x="4603750" y="5619750"/>
          <p14:tracePt t="66182" x="4629150" y="5651500"/>
          <p14:tracePt t="66199" x="4654550" y="5670550"/>
          <p14:tracePt t="66214" x="4660900" y="5689600"/>
          <p14:tracePt t="66233" x="4660900" y="5695950"/>
          <p14:tracePt t="66319" x="4667250" y="5695950"/>
          <p14:tracePt t="66327" x="4673600" y="5695950"/>
          <p14:tracePt t="66334" x="4673600" y="5689600"/>
          <p14:tracePt t="66347" x="4673600" y="5683250"/>
          <p14:tracePt t="66365" x="4686300" y="5657850"/>
          <p14:tracePt t="66380" x="4686300" y="5651500"/>
          <p14:tracePt t="66397" x="4686300" y="5626100"/>
          <p14:tracePt t="66414" x="4686300" y="5607050"/>
          <p14:tracePt t="66431" x="4660900" y="5581650"/>
          <p14:tracePt t="66448" x="4641850" y="5568950"/>
          <p14:tracePt t="66481" x="4641850" y="5562600"/>
          <p14:tracePt t="66498" x="4635500" y="5556250"/>
          <p14:tracePt t="66515" x="4622800" y="5556250"/>
          <p14:tracePt t="66531" x="4597400" y="5549900"/>
          <p14:tracePt t="66548" x="4546600" y="5543550"/>
          <p14:tracePt t="66564" x="4495800" y="5537200"/>
          <p14:tracePt t="66581" x="4419600" y="5537200"/>
          <p14:tracePt t="66597" x="4343400" y="5549900"/>
          <p14:tracePt t="66614" x="4197350" y="5581650"/>
          <p14:tracePt t="66631" x="4089400" y="5613400"/>
          <p14:tracePt t="66648" x="3962400" y="5651500"/>
          <p14:tracePt t="66664" x="3867150" y="5708650"/>
          <p14:tracePt t="66680" x="3860800" y="5715000"/>
          <p14:tracePt t="66697" x="3854450" y="5721350"/>
          <p14:tracePt t="66714" x="3854450" y="5727700"/>
          <p14:tracePt t="66748" x="3854450" y="5740400"/>
          <p14:tracePt t="66764" x="3854450" y="5759450"/>
          <p14:tracePt t="66781" x="3860800" y="5772150"/>
          <p14:tracePt t="66797" x="3860800" y="5778500"/>
          <p14:tracePt t="66814" x="3867150" y="5797550"/>
          <p14:tracePt t="66831" x="3879850" y="5810250"/>
          <p14:tracePt t="66847" x="3892550" y="5829300"/>
          <p14:tracePt t="66864" x="3924300" y="5861050"/>
          <p14:tracePt t="66865" x="3930650" y="5861050"/>
          <p14:tracePt t="66880" x="3949700" y="5873750"/>
          <p14:tracePt t="66897" x="3975100" y="5886450"/>
          <p14:tracePt t="66914" x="4019550" y="5892800"/>
          <p14:tracePt t="66930" x="4070350" y="5899150"/>
          <p14:tracePt t="66948" x="4133850" y="5899150"/>
          <p14:tracePt t="66964" x="4235450" y="5899150"/>
          <p14:tracePt t="66981" x="4292600" y="5899150"/>
          <p14:tracePt t="66997" x="4324350" y="5899150"/>
          <p14:tracePt t="67014" x="4337050" y="5892800"/>
          <p14:tracePt t="67031" x="4349750" y="5886450"/>
          <p14:tracePt t="67047" x="4349750" y="5880100"/>
          <p14:tracePt t="67064" x="4368800" y="5873750"/>
          <p14:tracePt t="67081" x="4381500" y="5861050"/>
          <p14:tracePt t="67097" x="4394200" y="5854700"/>
          <p14:tracePt t="67114" x="4400550" y="5854700"/>
          <p14:tracePt t="67257" x="4394200" y="5854700"/>
          <p14:tracePt t="67497" x="4394200" y="5861050"/>
          <p14:tracePt t="67612" x="4394200" y="5867400"/>
          <p14:tracePt t="67621" x="4394200" y="5873750"/>
          <p14:tracePt t="67649" x="4394200" y="5886450"/>
          <p14:tracePt t="68076" x="4400550" y="5886450"/>
          <p14:tracePt t="68083" x="4413250" y="5873750"/>
          <p14:tracePt t="68090" x="4425950" y="5861050"/>
          <p14:tracePt t="68114" x="4457700" y="5848350"/>
          <p14:tracePt t="68130" x="4457700" y="5842000"/>
          <p14:tracePt t="68147" x="4464050" y="5842000"/>
          <p14:tracePt t="68164" x="4470400" y="5842000"/>
          <p14:tracePt t="68180" x="4476750" y="5842000"/>
          <p14:tracePt t="68198" x="4483100" y="5842000"/>
          <p14:tracePt t="68231" x="4483100" y="5848350"/>
          <p14:tracePt t="68247" x="4483100" y="5854700"/>
          <p14:tracePt t="68264" x="4483100" y="5861050"/>
          <p14:tracePt t="68495" x="4483100" y="5867400"/>
          <p14:tracePt t="68514" x="4476750" y="5867400"/>
          <p14:tracePt t="68530" x="4476750" y="5873750"/>
          <p14:tracePt t="68564" x="4470400" y="5873750"/>
          <p14:tracePt t="68598" x="4464050" y="5873750"/>
          <p14:tracePt t="68615" x="4451350" y="5873750"/>
          <p14:tracePt t="68632" x="4432300" y="5873750"/>
          <p14:tracePt t="68649" x="4406900" y="5880100"/>
          <p14:tracePt t="68666" x="4387850" y="5886450"/>
          <p14:tracePt t="68681" x="4362450" y="5892800"/>
          <p14:tracePt t="68699" x="4305300" y="5899150"/>
          <p14:tracePt t="68714" x="4254500" y="5899150"/>
          <p14:tracePt t="68718" x="4229100" y="5899150"/>
          <p14:tracePt t="68730" x="4191000" y="5899150"/>
          <p14:tracePt t="68747" x="4108450" y="5899150"/>
          <p14:tracePt t="68764" x="4064000" y="5899150"/>
          <p14:tracePt t="68781" x="4019550" y="5899150"/>
          <p14:tracePt t="68797" x="3975100" y="5899150"/>
          <p14:tracePt t="68814" x="3943350" y="5899150"/>
          <p14:tracePt t="68831" x="3911600" y="5899150"/>
          <p14:tracePt t="68847" x="3892550" y="5899150"/>
          <p14:tracePt t="68850" x="3879850" y="5899150"/>
          <p14:tracePt t="68864" x="3860800" y="5899150"/>
          <p14:tracePt t="68882" x="3841750" y="5899150"/>
          <p14:tracePt t="68897" x="3816350" y="5899150"/>
          <p14:tracePt t="68914" x="3778250" y="5899150"/>
          <p14:tracePt t="68931" x="3733800" y="5899150"/>
          <p14:tracePt t="68948" x="3695700" y="5899150"/>
          <p14:tracePt t="68964" x="3644900" y="5899150"/>
          <p14:tracePt t="68982" x="3562350" y="5899150"/>
          <p14:tracePt t="68997" x="3479800" y="5899150"/>
          <p14:tracePt t="69014" x="3397250" y="5892800"/>
          <p14:tracePt t="69030" x="3346450" y="5886450"/>
          <p14:tracePt t="69048" x="3308350" y="5880100"/>
          <p14:tracePt t="69064" x="3263900" y="5867400"/>
          <p14:tracePt t="69081" x="3244850" y="5867400"/>
          <p14:tracePt t="69097" x="3213100" y="5867400"/>
          <p14:tracePt t="69114" x="3168650" y="5861050"/>
          <p14:tracePt t="69131" x="3155950" y="5861050"/>
          <p14:tracePt t="69147" x="3149600" y="5854700"/>
          <p14:tracePt t="69181" x="3136900" y="5854700"/>
          <p14:tracePt t="69197" x="3124200" y="5854700"/>
          <p14:tracePt t="69214" x="3098800" y="5854700"/>
          <p14:tracePt t="69230" x="3073400" y="5854700"/>
          <p14:tracePt t="69247" x="3048000" y="5854700"/>
          <p14:tracePt t="69264" x="3028950" y="5854700"/>
          <p14:tracePt t="69280" x="3016250" y="5854700"/>
          <p14:tracePt t="69297" x="2990850" y="5848350"/>
          <p14:tracePt t="69299" x="2978150" y="5848350"/>
          <p14:tracePt t="69314" x="2927350" y="5835650"/>
          <p14:tracePt t="69331" x="2895600" y="5835650"/>
          <p14:tracePt t="69348" x="2832100" y="5829300"/>
          <p14:tracePt t="69364" x="2762250" y="5822950"/>
          <p14:tracePt t="69381" x="2711450" y="5816600"/>
          <p14:tracePt t="69398" x="2667000" y="5816600"/>
          <p14:tracePt t="69414" x="2609850" y="5810250"/>
          <p14:tracePt t="69431" x="2565400" y="5810250"/>
          <p14:tracePt t="69449" x="2501900" y="5810250"/>
          <p14:tracePt t="69464" x="2463800" y="5810250"/>
          <p14:tracePt t="69480" x="2419350" y="5810250"/>
          <p14:tracePt t="69497" x="2387600" y="5803900"/>
          <p14:tracePt t="69514" x="2330450" y="5791200"/>
          <p14:tracePt t="69531" x="2292350" y="5778500"/>
          <p14:tracePt t="69548" x="2247900" y="5772150"/>
          <p14:tracePt t="69564" x="2216150" y="5759450"/>
          <p14:tracePt t="69581" x="2159000" y="5746750"/>
          <p14:tracePt t="69597" x="2095500" y="5740400"/>
          <p14:tracePt t="69614" x="2044700" y="5734050"/>
          <p14:tracePt t="69631" x="1968500" y="5727700"/>
          <p14:tracePt t="69647" x="1892300" y="5721350"/>
          <p14:tracePt t="69664" x="1854200" y="5715000"/>
          <p14:tracePt t="69681" x="1816100" y="5708650"/>
          <p14:tracePt t="69697" x="1778000" y="5708650"/>
          <p14:tracePt t="69714" x="1739900" y="5702300"/>
          <p14:tracePt t="69731" x="1708150" y="5702300"/>
          <p14:tracePt t="69747" x="1689100" y="5702300"/>
          <p14:tracePt t="69765" x="1663700" y="5702300"/>
          <p14:tracePt t="69780" x="1651000" y="5702300"/>
          <p14:tracePt t="69799" x="1638300" y="5702300"/>
          <p14:tracePt t="69814" x="1619250" y="5702300"/>
          <p14:tracePt t="69831" x="1600200" y="5702300"/>
          <p14:tracePt t="69847" x="1574800" y="5702300"/>
          <p14:tracePt t="69865" x="1549400" y="5702300"/>
          <p14:tracePt t="69881" x="1524000" y="5702300"/>
          <p14:tracePt t="69897" x="1492250" y="5695950"/>
          <p14:tracePt t="69914" x="1460500" y="5695950"/>
          <p14:tracePt t="69933" x="1428750" y="5689600"/>
          <p14:tracePt t="69950" x="1422400" y="5689600"/>
          <p14:tracePt t="69966" x="1384300" y="5683250"/>
          <p14:tracePt t="69983" x="1346200" y="5670550"/>
          <p14:tracePt t="69999" x="1320800" y="5670550"/>
          <p14:tracePt t="70016" x="1289050" y="5664200"/>
          <p14:tracePt t="70034" x="1244600" y="5664200"/>
          <p14:tracePt t="70049" x="1219200" y="5664200"/>
          <p14:tracePt t="70065" x="1193800" y="5657850"/>
          <p14:tracePt t="70082" x="1174750" y="5657850"/>
          <p14:tracePt t="70098" x="1162050" y="5651500"/>
          <p14:tracePt t="70115" x="1155700" y="5645150"/>
          <p14:tracePt t="70132" x="1143000" y="5645150"/>
          <p14:tracePt t="70148" x="1130300" y="5632450"/>
          <p14:tracePt t="70166" x="1123950" y="5626100"/>
          <p14:tracePt t="70182" x="1098550" y="5613400"/>
          <p14:tracePt t="70200" x="1060450" y="5600700"/>
          <p14:tracePt t="70216" x="1047750" y="5600700"/>
          <p14:tracePt t="70233" x="1041400" y="5594350"/>
          <p14:tracePt t="70249" x="1035050" y="5594350"/>
          <p14:tracePt t="70267" x="1028700" y="5581650"/>
          <p14:tracePt t="70300" x="1022350" y="5568950"/>
          <p14:tracePt t="70560" x="1016000" y="5568950"/>
          <p14:tracePt t="70575" x="1009650" y="5568950"/>
          <p14:tracePt t="70584" x="996950" y="5568950"/>
          <p14:tracePt t="70599" x="971550" y="5568950"/>
          <p14:tracePt t="70616" x="958850" y="5562600"/>
          <p14:tracePt t="70633" x="946150" y="5556250"/>
          <p14:tracePt t="70650" x="939800" y="5549900"/>
          <p14:tracePt t="70681" x="933450" y="5549900"/>
          <p14:tracePt t="70698" x="933450" y="5537200"/>
          <p14:tracePt t="70716" x="933450" y="5511800"/>
          <p14:tracePt t="70733" x="933450" y="5480050"/>
          <p14:tracePt t="70748" x="933450" y="5454650"/>
          <p14:tracePt t="70765" x="933450" y="5435600"/>
          <p14:tracePt t="70781" x="933450" y="5429250"/>
          <p14:tracePt t="70799" x="933450" y="5422900"/>
          <p14:tracePt t="70816" x="933450" y="5416550"/>
          <p14:tracePt t="70912" x="927100" y="5422900"/>
          <p14:tracePt t="70936" x="927100" y="5429250"/>
          <p14:tracePt t="70951" x="927100" y="5435600"/>
          <p14:tracePt t="71040" x="927100" y="5429250"/>
          <p14:tracePt t="71048" x="933450" y="5422900"/>
          <p14:tracePt t="71054" x="933450" y="5403850"/>
          <p14:tracePt t="71064" x="946150" y="5391150"/>
          <p14:tracePt t="71081" x="958850" y="5340350"/>
          <p14:tracePt t="71098" x="965200" y="5302250"/>
          <p14:tracePt t="71114" x="977900" y="5226050"/>
          <p14:tracePt t="71131" x="977900" y="5181600"/>
          <p14:tracePt t="71147" x="984250" y="5130800"/>
          <p14:tracePt t="71164" x="990600" y="5086350"/>
          <p14:tracePt t="71181" x="990600" y="5060950"/>
          <p14:tracePt t="71198" x="990600" y="5041900"/>
          <p14:tracePt t="71214" x="990600" y="5029200"/>
          <p14:tracePt t="71231" x="971550" y="5003800"/>
          <p14:tracePt t="71247" x="958850" y="4997450"/>
          <p14:tracePt t="71265" x="939800" y="4984750"/>
          <p14:tracePt t="71281" x="920750" y="4965700"/>
          <p14:tracePt t="71297" x="908050" y="4959350"/>
          <p14:tracePt t="71314" x="901700" y="4946650"/>
          <p14:tracePt t="71331" x="895350" y="4933950"/>
          <p14:tracePt t="71347" x="895350" y="4927600"/>
          <p14:tracePt t="71365" x="895350" y="4914900"/>
          <p14:tracePt t="71398" x="889000" y="4908550"/>
          <p14:tracePt t="71414" x="882650" y="4902200"/>
          <p14:tracePt t="71431" x="876300" y="4883150"/>
          <p14:tracePt t="71447" x="863600" y="4851400"/>
          <p14:tracePt t="71464" x="857250" y="4826000"/>
          <p14:tracePt t="71481" x="838200" y="4800600"/>
          <p14:tracePt t="71497" x="825500" y="4781550"/>
          <p14:tracePt t="71515" x="806450" y="4781550"/>
          <p14:tracePt t="71586" x="800100" y="4781550"/>
          <p14:tracePt t="71602" x="787400" y="4813300"/>
          <p14:tracePt t="71614" x="781050" y="4857750"/>
          <p14:tracePt t="71631" x="762000" y="5048250"/>
          <p14:tracePt t="71648" x="762000" y="5200650"/>
          <p14:tracePt t="71664" x="800100" y="5397500"/>
          <p14:tracePt t="71680" x="844550" y="5505450"/>
          <p14:tracePt t="71698" x="908050" y="5594350"/>
          <p14:tracePt t="71714" x="946150" y="5651500"/>
          <p14:tracePt t="71730" x="984250" y="5670550"/>
          <p14:tracePt t="71748" x="1028700" y="5670550"/>
          <p14:tracePt t="71764" x="1073150" y="5657850"/>
          <p14:tracePt t="71781" x="1098550" y="5638800"/>
          <p14:tracePt t="71798" x="1123950" y="5619750"/>
          <p14:tracePt t="71814" x="1136650" y="5594350"/>
          <p14:tracePt t="71832" x="1143000" y="5588000"/>
          <p14:tracePt t="71847" x="1143000" y="5581650"/>
          <p14:tracePt t="71865" x="1149350" y="5568950"/>
          <p14:tracePt t="71881" x="1149350" y="5562600"/>
          <p14:tracePt t="71897" x="1149350" y="5556250"/>
          <p14:tracePt t="71914" x="1149350" y="5543550"/>
          <p14:tracePt t="71931" x="1149350" y="5537200"/>
          <p14:tracePt t="71947" x="1149350" y="5530850"/>
          <p14:tracePt t="71964" x="1149350" y="5518150"/>
          <p14:tracePt t="71981" x="1143000" y="5518150"/>
          <p14:tracePt t="72020" x="1136650" y="5518150"/>
          <p14:tracePt t="72036" x="1130300" y="5518150"/>
          <p14:tracePt t="72052" x="1111250" y="5543550"/>
          <p14:tracePt t="72064" x="1104900" y="5562600"/>
          <p14:tracePt t="72081" x="1085850" y="5613400"/>
          <p14:tracePt t="72098" x="1066800" y="5638800"/>
          <p14:tracePt t="72114" x="1066800" y="5645150"/>
          <p14:tracePt t="72200" x="1060450" y="5632450"/>
          <p14:tracePt t="72206" x="1047750" y="5613400"/>
          <p14:tracePt t="72214" x="1041400" y="5594350"/>
          <p14:tracePt t="72230" x="1035050" y="5575300"/>
          <p14:tracePt t="72247" x="1028700" y="5530850"/>
          <p14:tracePt t="72265" x="990600" y="5473700"/>
          <p14:tracePt t="72281" x="965200" y="5448300"/>
          <p14:tracePt t="72297" x="952500" y="5429250"/>
          <p14:tracePt t="72330" x="952500" y="5422900"/>
          <p14:tracePt t="72417" x="952500" y="5441950"/>
          <p14:tracePt t="72424" x="958850" y="5467350"/>
          <p14:tracePt t="72432" x="965200" y="5473700"/>
          <p14:tracePt t="72448" x="977900" y="5492750"/>
          <p14:tracePt t="72464" x="977900" y="5505450"/>
          <p14:tracePt t="72481" x="984250" y="5511800"/>
          <p14:tracePt t="72497" x="990600" y="5524500"/>
          <p14:tracePt t="72515" x="996950" y="5537200"/>
          <p14:tracePt t="72531" x="1003300" y="5537200"/>
          <p14:tracePt t="72547" x="1003300" y="5543550"/>
          <p14:tracePt t="72581" x="1009650" y="5543550"/>
          <p14:tracePt t="72731" x="1016000" y="5543550"/>
          <p14:tracePt t="72764" x="1022350" y="5543550"/>
          <p14:tracePt t="72770" x="1028700" y="5543550"/>
          <p14:tracePt t="72780" x="1035050" y="5543550"/>
          <p14:tracePt t="72797" x="1035050" y="5549900"/>
          <p14:tracePt t="72814" x="1047750" y="5556250"/>
          <p14:tracePt t="72830" x="1066800" y="5568950"/>
          <p14:tracePt t="72847" x="1085850" y="5568950"/>
          <p14:tracePt t="72864" x="1098550" y="5575300"/>
          <p14:tracePt t="72880" x="1111250" y="5575300"/>
          <p14:tracePt t="72897" x="1123950" y="5581650"/>
          <p14:tracePt t="72913" x="1130300" y="5581650"/>
          <p14:tracePt t="72930" x="1136650" y="5581650"/>
          <p14:tracePt t="72948" x="1162050" y="5581650"/>
          <p14:tracePt t="72964" x="1225550" y="5575300"/>
          <p14:tracePt t="72981" x="1257300" y="5568950"/>
          <p14:tracePt t="72997" x="1289050" y="5562600"/>
          <p14:tracePt t="73014" x="1295400" y="5562600"/>
          <p14:tracePt t="73031" x="1301750" y="5562600"/>
          <p14:tracePt t="73064" x="1301750" y="5556250"/>
          <p14:tracePt t="73080" x="1314450" y="5549900"/>
          <p14:tracePt t="73097" x="1320800" y="5549900"/>
          <p14:tracePt t="73114" x="1327150" y="5543550"/>
          <p14:tracePt t="73131" x="1333500" y="5543550"/>
          <p14:tracePt t="73191" x="1339850" y="5543550"/>
          <p14:tracePt t="73263" x="1346200" y="5549900"/>
          <p14:tracePt t="73270" x="1352550" y="5549900"/>
          <p14:tracePt t="73281" x="1352550" y="5556250"/>
          <p14:tracePt t="73297" x="1365250" y="5556250"/>
          <p14:tracePt t="73314" x="1371600" y="5556250"/>
          <p14:tracePt t="73441" x="1365250" y="5556250"/>
          <p14:tracePt t="73450" x="1346200" y="5549900"/>
          <p14:tracePt t="73455" x="1333500" y="5543550"/>
          <p14:tracePt t="73465" x="1314450" y="5537200"/>
          <p14:tracePt t="73481" x="1282700" y="5524500"/>
          <p14:tracePt t="73497" x="1244600" y="5511800"/>
          <p14:tracePt t="73514" x="1225550" y="5511800"/>
          <p14:tracePt t="73531" x="1212850" y="5499100"/>
          <p14:tracePt t="73564" x="1206500" y="5499100"/>
          <p14:tracePt t="73581" x="1200150" y="5499100"/>
          <p14:tracePt t="73597" x="1181100" y="5505450"/>
          <p14:tracePt t="73614" x="1162050" y="5511800"/>
          <p14:tracePt t="73631" x="1143000" y="5524500"/>
          <p14:tracePt t="73647" x="1130300" y="5530850"/>
          <p14:tracePt t="73664" x="1123950" y="5537200"/>
          <p14:tracePt t="73682" x="1117600" y="5543550"/>
          <p14:tracePt t="73698" x="1111250" y="5543550"/>
          <p14:tracePt t="73799" x="1111250" y="5537200"/>
          <p14:tracePt t="73812" x="1111250" y="5511800"/>
          <p14:tracePt t="73823" x="1111250" y="5499100"/>
          <p14:tracePt t="73832" x="1123950" y="5492750"/>
          <p14:tracePt t="73836" x="1136650" y="5467350"/>
          <p14:tracePt t="73849" x="1149350" y="5454650"/>
          <p14:tracePt t="73865" x="1162050" y="5441950"/>
          <p14:tracePt t="73870" x="1162050" y="5429250"/>
          <p14:tracePt t="73882" x="1168400" y="5429250"/>
          <p14:tracePt t="73899" x="1168400" y="5422900"/>
          <p14:tracePt t="73915" x="1168400" y="5416550"/>
          <p14:tracePt t="73933" x="1130300" y="5410200"/>
          <p14:tracePt t="73949" x="1073150" y="5416550"/>
          <p14:tracePt t="73965" x="1028700" y="5429250"/>
          <p14:tracePt t="73983" x="996950" y="5454650"/>
          <p14:tracePt t="73999" x="971550" y="5480050"/>
          <p14:tracePt t="74016" x="965200" y="5518150"/>
          <p14:tracePt t="74032" x="965200" y="5543550"/>
          <p14:tracePt t="74050" x="965200" y="5568950"/>
          <p14:tracePt t="74065" x="965200" y="5600700"/>
          <p14:tracePt t="74082" x="971550" y="5619750"/>
          <p14:tracePt t="74099" x="984250" y="5632450"/>
          <p14:tracePt t="74103" x="990600" y="5632450"/>
          <p14:tracePt t="74115" x="996950" y="5638800"/>
          <p14:tracePt t="74119" x="1009650" y="5645150"/>
          <p14:tracePt t="74131" x="1016000" y="5645150"/>
          <p14:tracePt t="74148" x="1041400" y="5645150"/>
          <p14:tracePt t="74150" x="1054100" y="5645150"/>
          <p14:tracePt t="74164" x="1092200" y="5632450"/>
          <p14:tracePt t="74181" x="1123950" y="5600700"/>
          <p14:tracePt t="74199" x="1155700" y="5588000"/>
          <p14:tracePt t="74215" x="1168400" y="5568950"/>
          <p14:tracePt t="74232" x="1174750" y="5562600"/>
          <p14:tracePt t="74249" x="1174750" y="5556250"/>
          <p14:tracePt t="74282" x="1174750" y="5543550"/>
          <p14:tracePt t="74298" x="1162050" y="5530850"/>
          <p14:tracePt t="74314" x="1149350" y="5518150"/>
          <p14:tracePt t="74333" x="1143000" y="5505450"/>
          <p14:tracePt t="74350" x="1136650" y="5492750"/>
          <p14:tracePt t="74352" x="1136650" y="5486400"/>
          <p14:tracePt t="74364" x="1130300" y="5486400"/>
          <p14:tracePt t="74381" x="1130300" y="5473700"/>
          <p14:tracePt t="74398" x="1130300" y="5461000"/>
          <p14:tracePt t="74414" x="1117600" y="5461000"/>
          <p14:tracePt t="74448" x="1111250" y="5461000"/>
          <p14:tracePt t="74465" x="1104900" y="5461000"/>
          <p14:tracePt t="74482" x="1098550" y="5473700"/>
          <p14:tracePt t="74498" x="1098550" y="5486400"/>
          <p14:tracePt t="74514" x="1098550" y="5499100"/>
          <p14:tracePt t="74571" x="1098550" y="5480050"/>
          <p14:tracePt t="74581" x="1098550" y="5454650"/>
          <p14:tracePt t="74598" x="1098550" y="5429250"/>
          <p14:tracePt t="74614" x="1098550" y="5397500"/>
          <p14:tracePt t="74631" x="1085850" y="5378450"/>
          <p14:tracePt t="74648" x="1060450" y="5365750"/>
          <p14:tracePt t="74664" x="1060450" y="5359400"/>
          <p14:tracePt t="74699" x="1054100" y="5359400"/>
          <p14:tracePt t="74715" x="1035050" y="5384800"/>
          <p14:tracePt t="74732" x="977900" y="5448300"/>
          <p14:tracePt t="74748" x="952500" y="5486400"/>
          <p14:tracePt t="74764" x="946150" y="5505450"/>
          <p14:tracePt t="74781" x="946150" y="5518150"/>
          <p14:tracePt t="74852" x="946150" y="5505450"/>
          <p14:tracePt t="74859" x="946150" y="5499100"/>
          <p14:tracePt t="74871" x="946150" y="5486400"/>
          <p14:tracePt t="74880" x="946150" y="5480050"/>
          <p14:tracePt t="74897" x="946150" y="5467350"/>
          <p14:tracePt t="74915" x="939800" y="5448300"/>
          <p14:tracePt t="74931" x="939800" y="5435600"/>
          <p14:tracePt t="74950" x="939800" y="5422900"/>
          <p14:tracePt t="74965" x="939800" y="5416550"/>
          <p14:tracePt t="75017" x="946150" y="5416550"/>
          <p14:tracePt t="75033" x="952500" y="5422900"/>
          <p14:tracePt t="75050" x="958850" y="5448300"/>
          <p14:tracePt t="75067" x="977900" y="5480050"/>
          <p14:tracePt t="75083" x="977900" y="5499100"/>
          <p14:tracePt t="75101" x="984250" y="5537200"/>
          <p14:tracePt t="75115" x="990600" y="5556250"/>
          <p14:tracePt t="75131" x="996950" y="5568950"/>
          <p14:tracePt t="75148" x="1003300" y="5568950"/>
          <p14:tracePt t="75167" x="1009650" y="5575300"/>
          <p14:tracePt t="75190" x="1016000" y="5575300"/>
          <p14:tracePt t="75256" x="1022350" y="5575300"/>
          <p14:tracePt t="75270" x="1035050" y="5575300"/>
          <p14:tracePt t="75290" x="1047750" y="5575300"/>
          <p14:tracePt t="75306" x="1060450" y="5575300"/>
          <p14:tracePt t="75316" x="1066800" y="5575300"/>
          <p14:tracePt t="75332" x="1085850" y="5575300"/>
          <p14:tracePt t="75348" x="1092200" y="5575300"/>
          <p14:tracePt t="75365" x="1104900" y="5575300"/>
          <p14:tracePt t="75382" x="1111250" y="5575300"/>
          <p14:tracePt t="75399" x="1117600" y="5575300"/>
          <p14:tracePt t="75419" x="1123950" y="5581650"/>
          <p14:tracePt t="75434" x="1136650" y="5581650"/>
          <p14:tracePt t="75448" x="1162050" y="5588000"/>
          <p14:tracePt t="75465" x="1200150" y="5588000"/>
          <p14:tracePt t="75482" x="1244600" y="5594350"/>
          <p14:tracePt t="75498" x="1263650" y="5594350"/>
          <p14:tracePt t="75515" x="1301750" y="5600700"/>
          <p14:tracePt t="75531" x="1308100" y="5600700"/>
          <p14:tracePt t="75610" x="1320800" y="5600700"/>
          <p14:tracePt t="75632" x="1352550" y="5600700"/>
          <p14:tracePt t="75648" x="1384300" y="5600700"/>
          <p14:tracePt t="75665" x="1416050" y="5600700"/>
          <p14:tracePt t="75682" x="1435100" y="5600700"/>
          <p14:tracePt t="75698" x="1460500" y="5600700"/>
          <p14:tracePt t="75715" x="1492250" y="5600700"/>
          <p14:tracePt t="75733" x="1543050" y="5600700"/>
          <p14:tracePt t="75748" x="1625600" y="5613400"/>
          <p14:tracePt t="75754" x="1670050" y="5619750"/>
          <p14:tracePt t="75768" x="1733550" y="5626100"/>
          <p14:tracePt t="75782" x="1809750" y="5638800"/>
          <p14:tracePt t="75798" x="1854200" y="5645150"/>
          <p14:tracePt t="75802" x="1873250" y="5645150"/>
          <p14:tracePt t="75815" x="1892300" y="5651500"/>
          <p14:tracePt t="75832" x="1949450" y="5657850"/>
          <p14:tracePt t="75849" x="2051050" y="5657850"/>
          <p14:tracePt t="75865" x="2120900" y="5657850"/>
          <p14:tracePt t="75882" x="2171700" y="5657850"/>
          <p14:tracePt t="75898" x="2216150" y="5657850"/>
          <p14:tracePt t="75915" x="2260600" y="5657850"/>
          <p14:tracePt t="75932" x="2305050" y="5664200"/>
          <p14:tracePt t="75949" x="2336800" y="5670550"/>
          <p14:tracePt t="75965" x="2368550" y="5670550"/>
          <p14:tracePt t="75982" x="2406650" y="5683250"/>
          <p14:tracePt t="76000" x="2451100" y="5683250"/>
          <p14:tracePt t="76015" x="2520950" y="5689600"/>
          <p14:tracePt t="76034" x="2571750" y="5689600"/>
          <p14:tracePt t="76050" x="2647950" y="5689600"/>
          <p14:tracePt t="76067" x="2743200" y="5689600"/>
          <p14:tracePt t="76083" x="2813050" y="5689600"/>
          <p14:tracePt t="76100" x="2876550" y="5689600"/>
          <p14:tracePt t="76116" x="2952750" y="5689600"/>
          <p14:tracePt t="76131" x="3016250" y="5695950"/>
          <p14:tracePt t="76149" x="3079750" y="5702300"/>
          <p14:tracePt t="76164" x="3168650" y="5715000"/>
          <p14:tracePt t="76182" x="3251200" y="5721350"/>
          <p14:tracePt t="76200" x="3365500" y="5721350"/>
          <p14:tracePt t="76216" x="3454400" y="5721350"/>
          <p14:tracePt t="76234" x="3549650" y="5727700"/>
          <p14:tracePt t="76250" x="3670300" y="5734050"/>
          <p14:tracePt t="76267" x="3816350" y="5753100"/>
          <p14:tracePt t="76284" x="3892550" y="5765800"/>
          <p14:tracePt t="76301" x="3981450" y="5778500"/>
          <p14:tracePt t="76314" x="4013200" y="5778500"/>
          <p14:tracePt t="76331" x="4057650" y="5791200"/>
          <p14:tracePt t="76348" x="4102100" y="5791200"/>
          <p14:tracePt t="76364" x="4159250" y="5797550"/>
          <p14:tracePt t="76381" x="4197350" y="5797550"/>
          <p14:tracePt t="76398" x="4222750" y="5797550"/>
          <p14:tracePt t="76414" x="4254500" y="5797550"/>
          <p14:tracePt t="76432" x="4279900" y="5803900"/>
          <p14:tracePt t="76449" x="4292600" y="5803900"/>
          <p14:tracePt t="76465" x="4298950" y="5803900"/>
          <p14:tracePt t="76551" x="4305300" y="5803900"/>
          <p14:tracePt t="76626" x="4311650" y="5803900"/>
          <p14:tracePt t="76641" x="4311650" y="5810250"/>
          <p14:tracePt t="76649" x="4311650" y="5816600"/>
          <p14:tracePt t="76665" x="4279900" y="5892800"/>
          <p14:tracePt t="76682" x="4260850" y="5943600"/>
          <p14:tracePt t="76955" x="4260850" y="5924550"/>
          <p14:tracePt t="76965" x="4229100" y="5886450"/>
          <p14:tracePt t="76982" x="4114800" y="5740400"/>
          <p14:tracePt t="76999" x="3937000" y="5689600"/>
          <p14:tracePt t="77015" x="3651250" y="5683250"/>
          <p14:tracePt t="77032" x="3441700" y="5683250"/>
          <p14:tracePt t="77049" x="3321050" y="5676900"/>
          <p14:tracePt t="77065" x="3136900" y="5670550"/>
          <p14:tracePt t="77082" x="3016250" y="5645150"/>
          <p14:tracePt t="77099" x="2952750" y="5626100"/>
          <p14:tracePt t="77115" x="2882900" y="5613400"/>
          <p14:tracePt t="77132" x="2851150" y="5600700"/>
          <p14:tracePt t="77149" x="2832100" y="5594350"/>
          <p14:tracePt t="77165" x="2825750" y="5594350"/>
          <p14:tracePt t="77302" x="2825750" y="5588000"/>
          <p14:tracePt t="77319" x="2825750" y="5581650"/>
          <p14:tracePt t="77332" x="2825750" y="5575300"/>
          <p14:tracePt t="77348" x="2825750" y="5568950"/>
          <p14:tracePt t="77365" x="2832100" y="5562600"/>
          <p14:tracePt t="77382" x="2838450" y="5556250"/>
          <p14:tracePt t="77399" x="2857500" y="5556250"/>
          <p14:tracePt t="77416" x="2889250" y="5556250"/>
          <p14:tracePt t="77432" x="2933700" y="5556250"/>
          <p14:tracePt t="77450" x="3009900" y="5556250"/>
          <p14:tracePt t="77464" x="3067050" y="5556250"/>
          <p14:tracePt t="77481" x="3111500" y="5556250"/>
          <p14:tracePt t="77497" x="3130550" y="5556250"/>
          <p14:tracePt t="77681" x="3130550" y="5562600"/>
          <p14:tracePt t="77688" x="3117850" y="5568950"/>
          <p14:tracePt t="77698" x="3117850" y="5581650"/>
          <p14:tracePt t="77718" x="3105150" y="5600700"/>
          <p14:tracePt t="77732" x="3105150" y="5607050"/>
          <p14:tracePt t="77749" x="3105150" y="5626100"/>
          <p14:tracePt t="77765" x="3098800" y="5638800"/>
          <p14:tracePt t="77782" x="3092450" y="5645150"/>
          <p14:tracePt t="77799" x="3086100" y="5651500"/>
          <p14:tracePt t="77815" x="3079750" y="5664200"/>
          <p14:tracePt t="77832" x="3067050" y="5670550"/>
          <p14:tracePt t="77848" x="3060700" y="5683250"/>
          <p14:tracePt t="77881" x="3060700" y="5695950"/>
          <p14:tracePt t="77914" x="3054350" y="5695950"/>
          <p14:tracePt t="78058" x="3048000" y="5708650"/>
          <p14:tracePt t="78065" x="3041650" y="5708650"/>
          <p14:tracePt t="78081" x="3035300" y="5721350"/>
          <p14:tracePt t="78098" x="3022600" y="5727700"/>
          <p14:tracePt t="78117" x="3016250" y="5740400"/>
          <p14:tracePt t="78131" x="3009900" y="5759450"/>
          <p14:tracePt t="78148" x="3003550" y="5759450"/>
          <p14:tracePt t="78164" x="3003550" y="5765800"/>
          <p14:tracePt t="78283" x="2997200" y="5765800"/>
          <p14:tracePt t="78288" x="2997200" y="5772150"/>
          <p14:tracePt t="78339" x="2997200" y="5778500"/>
          <p14:tracePt t="78347" x="3009900" y="5797550"/>
          <p14:tracePt t="78354" x="3028950" y="5822950"/>
          <p14:tracePt t="78366" x="3041650" y="5835650"/>
          <p14:tracePt t="78381" x="3117850" y="5867400"/>
          <p14:tracePt t="78399" x="3155950" y="5873750"/>
          <p14:tracePt t="78416" x="3270250" y="5924550"/>
          <p14:tracePt t="78434" x="3365500" y="5943600"/>
          <p14:tracePt t="78450" x="3543300" y="5969000"/>
          <p14:tracePt t="78467" x="3683000" y="5969000"/>
          <p14:tracePt t="78481" x="3803650" y="5969000"/>
          <p14:tracePt t="78498" x="3987800" y="5949950"/>
          <p14:tracePt t="78515" x="4114800" y="5911850"/>
          <p14:tracePt t="78531" x="4292600" y="5861050"/>
          <p14:tracePt t="78548" x="4419600" y="5829300"/>
          <p14:tracePt t="78564" x="4546600" y="5803900"/>
          <p14:tracePt t="78582" x="4654550" y="5778500"/>
          <p14:tracePt t="78598" x="4730750" y="5746750"/>
          <p14:tracePt t="78615" x="4787900" y="5721350"/>
          <p14:tracePt t="78631" x="4832350" y="5708650"/>
          <p14:tracePt t="78649" x="4845050" y="5702300"/>
          <p14:tracePt t="78664" x="4851400" y="5695950"/>
          <p14:tracePt t="78681" x="4851400" y="5689600"/>
          <p14:tracePt t="78698" x="4857750" y="5676900"/>
          <p14:tracePt t="78714" x="4876800" y="5651500"/>
          <p14:tracePt t="78731" x="4908550" y="5613400"/>
          <p14:tracePt t="78734" x="4921250" y="5600700"/>
          <p14:tracePt t="78748" x="4933950" y="5594350"/>
          <p14:tracePt t="78765" x="4940300" y="5588000"/>
          <p14:tracePt t="78798" x="4946650" y="5581650"/>
          <p14:tracePt t="78831" x="4953000" y="5581650"/>
          <p14:tracePt t="78877" x="4953000" y="5575300"/>
          <p14:tracePt t="78910" x="4959350" y="5562600"/>
          <p14:tracePt t="78926" x="4965700" y="5556250"/>
          <p14:tracePt t="78932" x="4965700" y="5549900"/>
          <p14:tracePt t="78958" x="4965700" y="5543550"/>
          <p14:tracePt t="78967" x="4965700" y="5537200"/>
          <p14:tracePt t="78997" x="4959350" y="5537200"/>
          <p14:tracePt t="79014" x="4953000" y="5537200"/>
          <p14:tracePt t="79030" x="4946650" y="5537200"/>
          <p14:tracePt t="79047" x="4940300" y="5537200"/>
          <p14:tracePt t="79083" x="4927600" y="5543550"/>
          <p14:tracePt t="79097" x="4921250" y="5543550"/>
          <p14:tracePt t="79114" x="4914900" y="5543550"/>
          <p14:tracePt t="79132" x="4914900" y="5549900"/>
          <p14:tracePt t="79149" x="4914900" y="5556250"/>
          <p14:tracePt t="79164" x="4914900" y="5568950"/>
          <p14:tracePt t="79182" x="4914900" y="5600700"/>
          <p14:tracePt t="79197" x="4914900" y="5619750"/>
          <p14:tracePt t="79215" x="4914900" y="5689600"/>
          <p14:tracePt t="79506" x="4921250" y="5683250"/>
          <p14:tracePt t="79514" x="4940300" y="5670550"/>
          <p14:tracePt t="79531" x="4972050" y="5632450"/>
          <p14:tracePt t="79547" x="5035550" y="5594350"/>
          <p14:tracePt t="79564" x="5060950" y="5568950"/>
          <p14:tracePt t="79581" x="5080000" y="5562600"/>
          <p14:tracePt t="79613" x="5086350" y="5562600"/>
          <p14:tracePt t="79664" x="5086350" y="5568950"/>
          <p14:tracePt t="79715" x="5086350" y="5581650"/>
          <p14:tracePt t="79730" x="5086350" y="5594350"/>
          <p14:tracePt t="79747" x="5086350" y="5600700"/>
          <p14:tracePt t="79764" x="5086350" y="5619750"/>
          <p14:tracePt t="79797" x="5080000" y="5632450"/>
          <p14:tracePt t="79814" x="5073650" y="5645150"/>
          <p14:tracePt t="79831" x="5048250" y="5657850"/>
          <p14:tracePt t="79847" x="5048250" y="5664200"/>
          <p14:tracePt t="79865" x="5035550" y="5670550"/>
          <p14:tracePt t="79896" x="5029200" y="5670550"/>
          <p14:tracePt t="79903" x="5022850" y="5676900"/>
          <p14:tracePt t="79930" x="5016500" y="5676900"/>
          <p14:tracePt t="79964" x="5010150" y="5676900"/>
          <p14:tracePt t="79981" x="5003800" y="5676900"/>
          <p14:tracePt t="79997" x="4978400" y="5683250"/>
          <p14:tracePt t="80014" x="4933950" y="5695950"/>
          <p14:tracePt t="80031" x="4883150" y="5702300"/>
          <p14:tracePt t="80047" x="4826000" y="5715000"/>
          <p14:tracePt t="80064" x="4616450" y="5746750"/>
          <p14:tracePt t="80081" x="4432300" y="5778500"/>
          <p14:tracePt t="80097" x="4381500" y="5784850"/>
          <p14:tracePt t="80114" x="4159250" y="5810250"/>
          <p14:tracePt t="80131" x="4044950" y="5816600"/>
          <p14:tracePt t="80149" x="3968750" y="5829300"/>
          <p14:tracePt t="80166" x="3930650" y="5835650"/>
          <p14:tracePt t="80181" x="3924300" y="5848350"/>
          <p14:tracePt t="80197" x="3924300" y="5854700"/>
          <p14:tracePt t="80215" x="3924300" y="5867400"/>
          <p14:tracePt t="80234" x="3924300" y="5873750"/>
          <p14:tracePt t="80282" x="3924300" y="5880100"/>
          <p14:tracePt t="80520" x="3956050" y="5892800"/>
          <p14:tracePt t="80531" x="3968750" y="5905500"/>
          <p14:tracePt t="80547" x="4038600" y="5937250"/>
          <p14:tracePt t="80564" x="4108450" y="5962650"/>
          <p14:tracePt t="80581" x="4184650" y="6000750"/>
          <p14:tracePt t="80599" x="4241800" y="6013450"/>
          <p14:tracePt t="80614" x="4298950" y="6019800"/>
          <p14:tracePt t="80632" x="4394200" y="6019800"/>
          <p14:tracePt t="80650" x="4432300" y="6019800"/>
          <p14:tracePt t="80652" x="4464050" y="6019800"/>
          <p14:tracePt t="80664" x="4514850" y="6019800"/>
          <p14:tracePt t="80680" x="4597400" y="6019800"/>
          <p14:tracePt t="80699" x="4667250" y="6019800"/>
          <p14:tracePt t="80714" x="4673600" y="6019800"/>
          <p14:tracePt t="80748" x="4660900" y="6019800"/>
          <p14:tracePt t="80781" x="4533900" y="5988050"/>
          <p14:tracePt t="80797" x="4406900" y="5962650"/>
          <p14:tracePt t="80814" x="4222750" y="5930900"/>
          <p14:tracePt t="80830" x="4102100" y="5899150"/>
          <p14:tracePt t="80847" x="3994150" y="5867400"/>
          <p14:tracePt t="80864" x="3937000" y="5842000"/>
          <p14:tracePt t="80880" x="3911600" y="5829300"/>
          <p14:tracePt t="80883" x="3898900" y="5829300"/>
          <p14:tracePt t="80930" x="3892550" y="5829300"/>
          <p14:tracePt t="80964" x="3886200" y="5829300"/>
          <p14:tracePt t="80980" x="3854450" y="5829300"/>
          <p14:tracePt t="80997" x="3784600" y="5822950"/>
          <p14:tracePt t="81015" x="3683000" y="5797550"/>
          <p14:tracePt t="81030" x="3600450" y="5791200"/>
          <p14:tracePt t="81048" x="3517900" y="5772150"/>
          <p14:tracePt t="81066" x="3467100" y="5765800"/>
          <p14:tracePt t="81080" x="3397250" y="5753100"/>
          <p14:tracePt t="81097" x="3321050" y="5746750"/>
          <p14:tracePt t="81114" x="3244850" y="5727700"/>
          <p14:tracePt t="81131" x="3194050" y="5715000"/>
          <p14:tracePt t="81147" x="3155950" y="5715000"/>
          <p14:tracePt t="81148" x="3149600" y="5708650"/>
          <p14:tracePt t="81164" x="3143250" y="5708650"/>
          <p14:tracePt t="81180" x="3143250" y="5702300"/>
          <p14:tracePt t="81214" x="3136900" y="5702300"/>
          <p14:tracePt t="81231" x="3124200" y="5702300"/>
          <p14:tracePt t="81248" x="3105150" y="5702300"/>
          <p14:tracePt t="81265" x="3092450" y="5702300"/>
          <p14:tracePt t="81283" x="3079750" y="5702300"/>
          <p14:tracePt t="81298" x="3073400" y="5702300"/>
          <p14:tracePt t="81315" x="3060700" y="5702300"/>
          <p14:tracePt t="81331" x="3054350" y="5702300"/>
          <p14:tracePt t="81348" x="3041650" y="5702300"/>
          <p14:tracePt t="81351" x="3035300" y="5702300"/>
          <p14:tracePt t="81367" x="3009900" y="5708650"/>
          <p14:tracePt t="81384" x="2997200" y="5708650"/>
          <p14:tracePt t="81416" x="2990850" y="5715000"/>
          <p14:tracePt t="81449" x="2990850" y="5721350"/>
          <p14:tracePt t="81465" x="2990850" y="5727700"/>
          <p14:tracePt t="81481" x="2990850" y="5734050"/>
          <p14:tracePt t="81533" x="2990850" y="5740400"/>
          <p14:tracePt t="81551" x="3003550" y="5740400"/>
          <p14:tracePt t="81568" x="3022600" y="5746750"/>
          <p14:tracePt t="81574" x="3035300" y="5746750"/>
          <p14:tracePt t="81582" x="3054350" y="5746750"/>
          <p14:tracePt t="81597" x="3067050" y="5765800"/>
          <p14:tracePt t="81614" x="3092450" y="5822950"/>
          <p14:tracePt t="81631" x="3098800" y="5848350"/>
          <p14:tracePt t="81907" x="3105150" y="5835650"/>
          <p14:tracePt t="81914" x="3105150" y="5810250"/>
          <p14:tracePt t="81931" x="3105150" y="5753100"/>
          <p14:tracePt t="81948" x="3092450" y="5734050"/>
          <p14:tracePt t="81964" x="3086100" y="5734050"/>
          <p14:tracePt t="81981" x="3086100" y="5721350"/>
          <p14:tracePt t="81997" x="3086100" y="5715000"/>
          <p14:tracePt t="82014" x="3086100" y="5702300"/>
          <p14:tracePt t="82031" x="3086100" y="5676900"/>
          <p14:tracePt t="82048" x="3086100" y="5670550"/>
          <p14:tracePt t="82081" x="3086100" y="5664200"/>
          <p14:tracePt t="82115" x="3086100" y="5651500"/>
          <p14:tracePt t="82173" x="3086100" y="5645150"/>
          <p14:tracePt t="82180" x="3086100" y="5638800"/>
          <p14:tracePt t="82197" x="3086100" y="5632450"/>
          <p14:tracePt t="82215" x="3086100" y="5619750"/>
          <p14:tracePt t="82231" x="3086100" y="5607050"/>
          <p14:tracePt t="82248" x="3086100" y="5588000"/>
          <p14:tracePt t="82281" x="3086100" y="5575300"/>
          <p14:tracePt t="82297" x="3086100" y="5556250"/>
          <p14:tracePt t="82314" x="3086100" y="5543550"/>
          <p14:tracePt t="82331" x="3086100" y="5530850"/>
          <p14:tracePt t="82347" x="3079750" y="5524500"/>
          <p14:tracePt t="82364" x="3073400" y="5505450"/>
          <p14:tracePt t="82381" x="3073400" y="5492750"/>
          <p14:tracePt t="82397" x="3067050" y="5492750"/>
          <p14:tracePt t="82414" x="3060700" y="5486400"/>
          <p14:tracePt t="82447" x="3060700" y="5480050"/>
          <p14:tracePt t="82464" x="3054350" y="5480050"/>
          <p14:tracePt t="82481" x="3048000" y="5480050"/>
          <p14:tracePt t="82514" x="3048000" y="5473700"/>
          <p14:tracePt t="82531" x="3048000" y="5461000"/>
          <p14:tracePt t="82547" x="3041650" y="5435600"/>
          <p14:tracePt t="82564" x="3035300" y="5397500"/>
          <p14:tracePt t="82580" x="3035300" y="5372100"/>
          <p14:tracePt t="82597" x="3035300" y="5353050"/>
          <p14:tracePt t="82614" x="3035300" y="5327650"/>
          <p14:tracePt t="82631" x="3035300" y="5314950"/>
          <p14:tracePt t="82664" x="3041650" y="5308600"/>
          <p14:tracePt t="82745" x="3028950" y="5314950"/>
          <p14:tracePt t="82753" x="3022600" y="5334000"/>
          <p14:tracePt t="82764" x="3009900" y="5346700"/>
          <p14:tracePt t="82780" x="2984500" y="5384800"/>
          <p14:tracePt t="82797" x="2959100" y="5422900"/>
          <p14:tracePt t="82814" x="2921000" y="5480050"/>
          <p14:tracePt t="82830" x="2908300" y="5499100"/>
          <p14:tracePt t="82847" x="2895600" y="5505450"/>
          <p14:tracePt t="82864" x="2895600" y="5511800"/>
          <p14:tracePt t="82933" x="2901950" y="5511800"/>
          <p14:tracePt t="82947" x="2914650" y="5505450"/>
          <p14:tracePt t="82964" x="2965450" y="5480050"/>
          <p14:tracePt t="82980" x="2978150" y="5473700"/>
          <p14:tracePt t="82997" x="2997200" y="5467350"/>
          <p14:tracePt t="83031" x="3009900" y="5467350"/>
          <p14:tracePt t="83048" x="3016250" y="5473700"/>
          <p14:tracePt t="83064" x="3035300" y="5499100"/>
          <p14:tracePt t="83081" x="3048000" y="5549900"/>
          <p14:tracePt t="83097" x="3067050" y="5607050"/>
          <p14:tracePt t="83116" x="3086100" y="5683250"/>
          <p14:tracePt t="83133" x="3098800" y="5740400"/>
          <p14:tracePt t="83147" x="3105150" y="5772150"/>
          <p14:tracePt t="83164" x="3105150" y="5778500"/>
          <p14:tracePt t="83213" x="3111500" y="5778500"/>
          <p14:tracePt t="83219" x="3111500" y="5772150"/>
          <p14:tracePt t="83231" x="3111500" y="5759450"/>
          <p14:tracePt t="83247" x="3117850" y="5740400"/>
          <p14:tracePt t="83264" x="3117850" y="5721350"/>
          <p14:tracePt t="83281" x="3130550" y="5695950"/>
          <p14:tracePt t="83297" x="3136900" y="5676900"/>
          <p14:tracePt t="83314" x="3155950" y="5657850"/>
          <p14:tracePt t="83331" x="3162300" y="5645150"/>
          <p14:tracePt t="83347" x="3168650" y="5638800"/>
          <p14:tracePt t="83364" x="3168650" y="5632450"/>
          <p14:tracePt t="83398" x="3168650" y="5619750"/>
          <p14:tracePt t="83414" x="3143250" y="5600700"/>
          <p14:tracePt t="83430" x="3098800" y="5588000"/>
          <p14:tracePt t="83447" x="2997200" y="5568950"/>
          <p14:tracePt t="83464" x="2933700" y="5549900"/>
          <p14:tracePt t="83481" x="2882900" y="5537200"/>
          <p14:tracePt t="83497" x="2863850" y="5518150"/>
          <p14:tracePt t="83514" x="2857500" y="5505450"/>
          <p14:tracePt t="83531" x="2851150" y="5486400"/>
          <p14:tracePt t="83548" x="2851150" y="5467350"/>
          <p14:tracePt t="83564" x="2851150" y="5448300"/>
          <p14:tracePt t="83581" x="2851150" y="5435600"/>
          <p14:tracePt t="83598" x="2851150" y="5403850"/>
          <p14:tracePt t="83614" x="2851150" y="5391150"/>
          <p14:tracePt t="83631" x="2857500" y="5378450"/>
          <p14:tracePt t="83649" x="2863850" y="5372100"/>
          <p14:tracePt t="83664" x="2863850" y="5365750"/>
          <p14:tracePt t="83680" x="2876550" y="5359400"/>
          <p14:tracePt t="83735" x="2889250" y="5365750"/>
          <p14:tracePt t="83747" x="2901950" y="5378450"/>
          <p14:tracePt t="83764" x="2940050" y="5422900"/>
          <p14:tracePt t="83780" x="2971800" y="5473700"/>
          <p14:tracePt t="83798" x="3003550" y="5543550"/>
          <p14:tracePt t="83814" x="3028950" y="5575300"/>
          <p14:tracePt t="83830" x="3048000" y="5613400"/>
          <p14:tracePt t="83847" x="3079750" y="5645150"/>
          <p14:tracePt t="83864" x="3092450" y="5664200"/>
          <p14:tracePt t="83881" x="3105150" y="5670550"/>
          <p14:tracePt t="83899" x="3117850" y="5670550"/>
          <p14:tracePt t="83931" x="3130550" y="5670550"/>
          <p14:tracePt t="83948" x="3155950" y="5664200"/>
          <p14:tracePt t="83964" x="3213100" y="5632450"/>
          <p14:tracePt t="83981" x="3263900" y="5607050"/>
          <p14:tracePt t="83997" x="3282950" y="5594350"/>
          <p14:tracePt t="84014" x="3302000" y="5575300"/>
          <p14:tracePt t="84030" x="3302000" y="5562600"/>
          <p14:tracePt t="84047" x="3257550" y="5543550"/>
          <p14:tracePt t="84064" x="3175000" y="5537200"/>
          <p14:tracePt t="84081" x="3079750" y="5537200"/>
          <p14:tracePt t="84098" x="3035300" y="5537200"/>
          <p14:tracePt t="84114" x="3003550" y="5556250"/>
          <p14:tracePt t="84131" x="3003550" y="5562600"/>
          <p14:tracePt t="84148" x="3003550" y="5568950"/>
          <p14:tracePt t="84164" x="3003550" y="5575300"/>
          <p14:tracePt t="84180" x="3022600" y="5575300"/>
          <p14:tracePt t="84183" x="3028950" y="5575300"/>
          <p14:tracePt t="84197" x="3054350" y="5575300"/>
          <p14:tracePt t="84214" x="3124200" y="5556250"/>
          <p14:tracePt t="84231" x="3175000" y="5549900"/>
          <p14:tracePt t="84247" x="3213100" y="5530850"/>
          <p14:tracePt t="84264" x="3232150" y="5524500"/>
          <p14:tracePt t="84281" x="3244850" y="5511800"/>
          <p14:tracePt t="84298" x="3251200" y="5511800"/>
          <p14:tracePt t="84348" x="3219450" y="5511800"/>
          <p14:tracePt t="84365" x="3136900" y="5524500"/>
          <p14:tracePt t="84381" x="3060700" y="5524500"/>
          <p14:tracePt t="84398" x="3009900" y="5530850"/>
          <p14:tracePt t="84414" x="2971800" y="5537200"/>
          <p14:tracePt t="84430" x="2965450" y="5537200"/>
          <p14:tracePt t="84477" x="2971800" y="5537200"/>
          <p14:tracePt t="84485" x="2978150" y="5530850"/>
          <p14:tracePt t="84497" x="2984500" y="5530850"/>
          <p14:tracePt t="84514" x="3009900" y="5518150"/>
          <p14:tracePt t="84530" x="3048000" y="5511800"/>
          <p14:tracePt t="84547" x="3130550" y="5505450"/>
          <p14:tracePt t="84564" x="3200400" y="5499100"/>
          <p14:tracePt t="84581" x="3251200" y="5499100"/>
          <p14:tracePt t="84598" x="3263900" y="5499100"/>
          <p14:tracePt t="84614" x="3270250" y="5499100"/>
          <p14:tracePt t="84616" x="3270250" y="5505450"/>
          <p14:tracePt t="84631" x="3263900" y="5511800"/>
          <p14:tracePt t="84633" x="3257550" y="5524500"/>
          <p14:tracePt t="84647" x="3244850" y="5530850"/>
          <p14:tracePt t="84664" x="3232150" y="5549900"/>
          <p14:tracePt t="84681" x="3225800" y="5549900"/>
          <p14:tracePt t="84698" x="3219450" y="5556250"/>
          <p14:tracePt t="84714" x="3181350" y="5594350"/>
          <p14:tracePt t="84730" x="3162300" y="5645150"/>
          <p14:tracePt t="84747" x="3162300" y="5670550"/>
          <p14:tracePt t="84927" x="3162300" y="5664200"/>
          <p14:tracePt t="84934" x="3168650" y="5645150"/>
          <p14:tracePt t="84942" x="3181350" y="5632450"/>
          <p14:tracePt t="84951" x="3181350" y="5613400"/>
          <p14:tracePt t="84964" x="3187700" y="5607050"/>
          <p14:tracePt t="84981" x="3194050" y="5600700"/>
          <p14:tracePt t="84998" x="3200400" y="5588000"/>
          <p14:tracePt t="85014" x="3206750" y="5568950"/>
          <p14:tracePt t="85031" x="3213100" y="5537200"/>
          <p14:tracePt t="85047" x="3219450" y="5524500"/>
          <p14:tracePt t="85081" x="3219450" y="5518150"/>
          <p14:tracePt t="85295" x="3213100" y="5518150"/>
          <p14:tracePt t="85332" x="3206750" y="5530850"/>
          <p14:tracePt t="85346" x="3206750" y="5543550"/>
          <p14:tracePt t="85354" x="3200400" y="5549900"/>
          <p14:tracePt t="85364" x="3187700" y="5575300"/>
          <p14:tracePt t="85381" x="3175000" y="5670550"/>
          <p14:tracePt t="85397" x="3168650" y="5695950"/>
          <p14:tracePt t="85597" x="3168650" y="5683250"/>
          <p14:tracePt t="85604" x="3168650" y="5670550"/>
          <p14:tracePt t="85614" x="3168650" y="5651500"/>
          <p14:tracePt t="85631" x="3168650" y="5619750"/>
          <p14:tracePt t="85647" x="3175000" y="5600700"/>
          <p14:tracePt t="85664" x="3175000" y="5581650"/>
          <p14:tracePt t="85680" x="3181350" y="5575300"/>
          <p14:tracePt t="85698" x="3181350" y="5588000"/>
          <p14:tracePt t="85714" x="3175000" y="5632450"/>
          <p14:tracePt t="85731" x="3175000" y="5676900"/>
          <p14:tracePt t="85735" x="3187700" y="5702300"/>
          <p14:tracePt t="85747" x="3187700" y="5715000"/>
          <p14:tracePt t="85765" x="3187700" y="5784850"/>
          <p14:tracePt t="85781" x="3187700" y="5803900"/>
          <p14:tracePt t="85797" x="3187700" y="5816600"/>
          <p14:tracePt t="85814" x="3187700" y="5829300"/>
          <p14:tracePt t="85831" x="3187700" y="5835650"/>
          <p14:tracePt t="85847" x="3187700" y="5842000"/>
          <p14:tracePt t="85864" x="3187700" y="5848350"/>
          <p14:tracePt t="85881" x="3181350" y="5861050"/>
          <p14:tracePt t="85897" x="3155950" y="5880100"/>
          <p14:tracePt t="85914" x="3143250" y="5886450"/>
          <p14:tracePt t="85932" x="3130550" y="5899150"/>
          <p14:tracePt t="85947" x="3124200" y="5899150"/>
          <p14:tracePt t="85964" x="3111500" y="5905500"/>
          <p14:tracePt t="85981" x="3105150" y="5911850"/>
          <p14:tracePt t="85997" x="3098800" y="5937250"/>
          <p14:tracePt t="86014" x="3086100" y="5956300"/>
          <p14:tracePt t="86030" x="3086100" y="5962650"/>
          <p14:tracePt t="86047" x="3073400" y="5969000"/>
          <p14:tracePt t="86064" x="3073400" y="5975350"/>
          <p14:tracePt t="86080" x="3060700" y="5994400"/>
          <p14:tracePt t="86097" x="3060700" y="6013450"/>
          <p14:tracePt t="86114" x="3060700" y="6026150"/>
          <p14:tracePt t="86181" x="3054350" y="6026150"/>
          <p14:tracePt t="86228" x="3041650" y="6026150"/>
          <p14:tracePt t="86235" x="3028950" y="6026150"/>
          <p14:tracePt t="86248" x="2997200" y="6019800"/>
          <p14:tracePt t="86265" x="2901950" y="6000750"/>
          <p14:tracePt t="86282" x="2844800" y="6000750"/>
          <p14:tracePt t="86298" x="2794000" y="6000750"/>
          <p14:tracePt t="86315" x="2774950" y="6000750"/>
          <p14:tracePt t="86332" x="2768600" y="6007100"/>
          <p14:tracePt t="86348" x="2768600" y="6019800"/>
          <p14:tracePt t="86365" x="2768600" y="6026150"/>
          <p14:tracePt t="86381" x="2768600" y="6032500"/>
          <p14:tracePt t="86410" x="2768600" y="6038850"/>
          <p14:tracePt t="86445" x="2774950" y="6045200"/>
          <p14:tracePt t="86451" x="2781300" y="6051550"/>
          <p14:tracePt t="86465" x="2781300" y="6057900"/>
          <p14:tracePt t="86482" x="2794000" y="6070600"/>
          <p14:tracePt t="86515" x="2806700" y="6083300"/>
          <p14:tracePt t="86548" x="2813050" y="6083300"/>
          <p14:tracePt t="86565" x="2819400" y="6083300"/>
          <p14:tracePt t="86615" x="2825750" y="6083300"/>
          <p14:tracePt t="86649" x="2832100" y="6083300"/>
          <p14:tracePt t="86668" x="2838450" y="6083300"/>
          <p14:tracePt t="86681" x="2838450" y="6089650"/>
          <p14:tracePt t="86700" x="2857500" y="6121400"/>
          <p14:tracePt t="86715" x="2863850" y="6127750"/>
          <p14:tracePt t="86731" x="2889250" y="6134100"/>
          <p14:tracePt t="86766" x="2901950" y="6134100"/>
          <p14:tracePt t="86782" x="2908300" y="6134100"/>
          <p14:tracePt t="86798" x="2914650" y="6134100"/>
          <p14:tracePt t="86815" x="2927350" y="6134100"/>
          <p14:tracePt t="86833" x="2946400" y="6134100"/>
          <p14:tracePt t="86848" x="2965450" y="6134100"/>
          <p14:tracePt t="86865" x="2978150" y="613410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2E4102-DD81-AD2F-4C37-A942B6A179DB}"/>
              </a:ext>
            </a:extLst>
          </p:cNvPr>
          <p:cNvSpPr/>
          <p:nvPr/>
        </p:nvSpPr>
        <p:spPr>
          <a:xfrm>
            <a:off x="2523804" y="1628507"/>
            <a:ext cx="7144392" cy="36009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hanks for your interests</a:t>
            </a:r>
          </a:p>
          <a:p>
            <a:pPr algn="ctr"/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Comments are welcomed</a:t>
            </a:r>
          </a:p>
          <a:p>
            <a:pPr algn="ctr"/>
            <a:endParaRPr lang="en-US" altLang="zh-C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ycuiat@connect.ust.hk</a:t>
            </a:r>
            <a:endParaRPr lang="en-US" altLang="zh-C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66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7"/>
    </mc:Choice>
    <mc:Fallback xmlns="">
      <p:transition spd="slow" advTm="16747"/>
    </mc:Fallback>
  </mc:AlternateContent>
  <p:extLst>
    <p:ext uri="{3A86A75C-4F4B-4683-9AE1-C65F6400EC91}">
      <p14:laserTraceLst xmlns:p14="http://schemas.microsoft.com/office/powerpoint/2010/main">
        <p14:tracePtLst>
          <p14:tracePt t="9736" x="654050" y="5543550"/>
          <p14:tracePt t="9779" x="666750" y="5549900"/>
          <p14:tracePt t="9794" x="800100" y="5581650"/>
          <p14:tracePt t="9811" x="1066800" y="5664200"/>
          <p14:tracePt t="9828" x="1435100" y="5740400"/>
          <p14:tracePt t="9844" x="1981200" y="5810250"/>
          <p14:tracePt t="9861" x="2438400" y="5873750"/>
          <p14:tracePt t="9878" x="2774950" y="5905500"/>
          <p14:tracePt t="9894" x="2965450" y="5905500"/>
          <p14:tracePt t="9911" x="3092450" y="5905500"/>
          <p14:tracePt t="9928" x="3155950" y="5905500"/>
          <p14:tracePt t="9944" x="3181350" y="5886450"/>
          <p14:tracePt t="9961" x="3206750" y="5867400"/>
          <p14:tracePt t="9977" x="3225800" y="5835650"/>
          <p14:tracePt t="9995" x="3251200" y="5816600"/>
          <p14:tracePt t="10012" x="3270250" y="5797550"/>
          <p14:tracePt t="10029" x="3314700" y="5746750"/>
          <p14:tracePt t="10044" x="3378200" y="5702300"/>
          <p14:tracePt t="10061" x="3460750" y="5638800"/>
          <p14:tracePt t="10079" x="3575050" y="5568950"/>
          <p14:tracePt t="10098" x="3683000" y="5505450"/>
          <p14:tracePt t="10113" x="3790950" y="5441950"/>
          <p14:tracePt t="10130" x="3975100" y="5353050"/>
          <p14:tracePt t="10145" x="4102100" y="5283200"/>
          <p14:tracePt t="10162" x="4222750" y="5207000"/>
          <p14:tracePt t="10179" x="4286250" y="5168900"/>
          <p14:tracePt t="10195" x="4311650" y="5149850"/>
          <p14:tracePt t="10285" x="4305300" y="5149850"/>
          <p14:tracePt t="10294" x="4298950" y="5156200"/>
          <p14:tracePt t="10312" x="4292600" y="5156200"/>
          <p14:tracePt t="10329" x="4286250" y="5168900"/>
          <p14:tracePt t="10345" x="4279900" y="5175250"/>
          <p14:tracePt t="10362" x="4273550" y="5187950"/>
          <p14:tracePt t="10379" x="4273550" y="5194300"/>
          <p14:tracePt t="10395" x="4292600" y="5213350"/>
          <p14:tracePt t="10412" x="4356100" y="5232400"/>
          <p14:tracePt t="10429" x="4495800" y="5276850"/>
          <p14:tracePt t="10445" x="4908550" y="5353050"/>
          <p14:tracePt t="10462" x="5365750" y="5422900"/>
          <p14:tracePt t="10479" x="5969000" y="5505450"/>
          <p14:tracePt t="10496" x="6540500" y="5556250"/>
          <p14:tracePt t="10512" x="7073900" y="5626100"/>
          <p14:tracePt t="10529" x="7575550" y="5702300"/>
          <p14:tracePt t="10545" x="7867650" y="5740400"/>
          <p14:tracePt t="10562" x="8223250" y="5797550"/>
          <p14:tracePt t="10579" x="8496300" y="5816600"/>
          <p14:tracePt t="10596" x="8718550" y="5816600"/>
          <p14:tracePt t="10612" x="8896350" y="5797550"/>
          <p14:tracePt t="10631" x="9137650" y="5708650"/>
          <p14:tracePt t="10646" x="9245600" y="5632450"/>
          <p14:tracePt t="10662" x="9391650" y="5511800"/>
          <p14:tracePt t="10679" x="9512300" y="5359400"/>
          <p14:tracePt t="10695" x="9588500" y="5257800"/>
          <p14:tracePt t="10712" x="9620250" y="5175250"/>
          <p14:tracePt t="10729" x="9645650" y="5118100"/>
          <p14:tracePt t="10745" x="9671050" y="5048250"/>
          <p14:tracePt t="10763" x="9677400" y="4984750"/>
          <p14:tracePt t="10778" x="9683750" y="4908550"/>
          <p14:tracePt t="10795" x="9658350" y="4838700"/>
          <p14:tracePt t="10811" x="9582150" y="4775200"/>
          <p14:tracePt t="10829" x="9461500" y="4711700"/>
          <p14:tracePt t="10846" x="9277350" y="4654550"/>
          <p14:tracePt t="10862" x="8959850" y="4572000"/>
          <p14:tracePt t="10880" x="8413750" y="4470400"/>
          <p14:tracePt t="10894" x="7975600" y="4400550"/>
          <p14:tracePt t="10912" x="7454900" y="4337050"/>
          <p14:tracePt t="10928" x="6985000" y="4286250"/>
          <p14:tracePt t="10944" x="6457950" y="4260850"/>
          <p14:tracePt t="10963" x="5994400" y="4235450"/>
          <p14:tracePt t="10978" x="5435600" y="4235450"/>
          <p14:tracePt t="10995" x="5080000" y="4235450"/>
          <p14:tracePt t="11011" x="4800600" y="4248150"/>
          <p14:tracePt t="11029" x="4508500" y="4286250"/>
          <p14:tracePt t="11044" x="4286250" y="4330700"/>
          <p14:tracePt t="11061" x="4070350" y="4381500"/>
          <p14:tracePt t="11078" x="3848100" y="4445000"/>
          <p14:tracePt t="11080" x="3727450" y="4476750"/>
          <p14:tracePt t="11095" x="3676650" y="4495800"/>
          <p14:tracePt t="11116" x="3511550" y="4559300"/>
          <p14:tracePt t="11121" x="3467100" y="4572000"/>
          <p14:tracePt t="11144" x="3352800" y="4641850"/>
          <p14:tracePt t="11161" x="3302000" y="4673600"/>
          <p14:tracePt t="11178" x="3257550" y="4692650"/>
          <p14:tracePt t="11194" x="3200400" y="4718050"/>
          <p14:tracePt t="11211" x="3136900" y="4756150"/>
          <p14:tracePt t="11227" x="3086100" y="4794250"/>
          <p14:tracePt t="11244" x="3035300" y="4845050"/>
          <p14:tracePt t="11262" x="2984500" y="4927600"/>
          <p14:tracePt t="11277" x="2921000" y="5041900"/>
          <p14:tracePt t="11294" x="2857500" y="5143500"/>
          <p14:tracePt t="11311" x="2832100" y="5194300"/>
          <p14:tracePt t="11328" x="2825750" y="5270500"/>
          <p14:tracePt t="11345" x="2844800" y="5365750"/>
          <p14:tracePt t="11361" x="2952750" y="5461000"/>
          <p14:tracePt t="11379" x="3282950" y="5632450"/>
          <p14:tracePt t="11394" x="3549650" y="5702300"/>
          <p14:tracePt t="11411" x="3784600" y="5734050"/>
          <p14:tracePt t="11428" x="4216400" y="5784850"/>
          <p14:tracePt t="11444" x="4629150" y="5842000"/>
          <p14:tracePt t="11461" x="5270500" y="5924550"/>
          <p14:tracePt t="11477" x="5778500" y="5949950"/>
          <p14:tracePt t="11495" x="6235700" y="5962650"/>
          <p14:tracePt t="11511" x="6616700" y="5962650"/>
          <p14:tracePt t="11528" x="6870700" y="5930900"/>
          <p14:tracePt t="11544" x="7131050" y="5873750"/>
          <p14:tracePt t="11561" x="7302500" y="5829300"/>
          <p14:tracePt t="11578" x="7435850" y="5797550"/>
          <p14:tracePt t="11596" x="7556500" y="5765800"/>
          <p14:tracePt t="11611" x="7588250" y="5753100"/>
          <p14:tracePt t="11629" x="7626350" y="5746750"/>
          <p14:tracePt t="14866" x="7632700" y="5753100"/>
          <p14:tracePt t="14872" x="7632700" y="5772150"/>
          <p14:tracePt t="14881" x="7581900" y="5797550"/>
          <p14:tracePt t="14894" x="7562850" y="5797550"/>
          <p14:tracePt t="15147" x="7550150" y="5803900"/>
          <p14:tracePt t="15154" x="7512050" y="5816600"/>
          <p14:tracePt t="15162" x="7473950" y="5816600"/>
          <p14:tracePt t="15177" x="7404100" y="5746750"/>
          <p14:tracePt t="15194" x="7372350" y="4432300"/>
          <p14:tracePt t="15210" x="7543800" y="3581400"/>
          <p14:tracePt t="15228" x="7689850" y="2927350"/>
          <p14:tracePt t="15244" x="7905750" y="2108200"/>
          <p14:tracePt t="15261" x="8001000" y="1524000"/>
          <p14:tracePt t="15278" x="8001000" y="1320800"/>
          <p14:tracePt t="15294" x="8001000" y="1066800"/>
          <p14:tracePt t="15312" x="8001000" y="895350"/>
          <p14:tracePt t="15327" x="8001000" y="787400"/>
          <p14:tracePt t="15344" x="8001000" y="749300"/>
          <p14:tracePt t="15360" x="8001000" y="736600"/>
          <p14:tracePt t="15377" x="7981950" y="723900"/>
          <p14:tracePt t="15394" x="7943850" y="723900"/>
          <p14:tracePt t="15411" x="7905750" y="723900"/>
          <p14:tracePt t="15427" x="7848600" y="711200"/>
          <p14:tracePt t="15444" x="7753350" y="673100"/>
          <p14:tracePt t="15461" x="7575550" y="615950"/>
          <p14:tracePt t="15479" x="7353300" y="527050"/>
          <p14:tracePt t="15494" x="7092950" y="400050"/>
          <p14:tracePt t="15511" x="6959600" y="285750"/>
          <p14:tracePt t="15528" x="6877050" y="171450"/>
          <p14:tracePt t="15545" x="6813550" y="50800"/>
          <p14:tracePt t="15563" x="6731000" y="0"/>
          <p14:tracePt t="15577" x="6654800" y="0"/>
          <p14:tracePt t="15595" x="6610350" y="0"/>
          <p14:tracePt t="15610" x="6540500" y="0"/>
          <p14:tracePt t="15627" x="6477000" y="0"/>
          <p14:tracePt t="15644" x="6350000" y="0"/>
          <p14:tracePt t="15661" x="6127750" y="0"/>
          <p14:tracePt t="15678" x="5613400" y="57150"/>
          <p14:tracePt t="15695" x="4641850" y="361950"/>
          <p14:tracePt t="15711" x="3873500" y="635000"/>
          <p14:tracePt t="15727" x="3035300" y="831850"/>
          <p14:tracePt t="15746" x="2089150" y="927100"/>
          <p14:tracePt t="15761" x="1289050" y="927100"/>
          <p14:tracePt t="15779" x="730250" y="927100"/>
          <p14:tracePt t="15782" x="501650" y="927100"/>
          <p14:tracePt t="15796" x="400050" y="927100"/>
          <p14:tracePt t="15811" x="31750" y="9144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27765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F32C8-5427-4729-0523-3F7284E8B97E}"/>
              </a:ext>
            </a:extLst>
          </p:cNvPr>
          <p:cNvSpPr txBox="1"/>
          <p:nvPr/>
        </p:nvSpPr>
        <p:spPr>
          <a:xfrm>
            <a:off x="441960" y="1337823"/>
            <a:ext cx="111922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Study question:</a:t>
            </a:r>
          </a:p>
          <a:p>
            <a:endParaRPr lang="en-GB" dirty="0"/>
          </a:p>
          <a:p>
            <a:pPr algn="ctr"/>
            <a:r>
              <a:rPr lang="en-US" sz="2000" b="1" dirty="0"/>
              <a:t>Is it a way to separate/cluster signals from a dataset containing signals with and without leaks?</a:t>
            </a:r>
            <a:endParaRPr lang="en-GB" sz="2000" b="1" dirty="0"/>
          </a:p>
          <a:p>
            <a:r>
              <a:rPr lang="en-GB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ECEF75-9CD8-6672-5CE5-DD4B324B4EFF}"/>
              </a:ext>
            </a:extLst>
          </p:cNvPr>
          <p:cNvGrpSpPr/>
          <p:nvPr/>
        </p:nvGrpSpPr>
        <p:grpSpPr>
          <a:xfrm>
            <a:off x="1388264" y="2983422"/>
            <a:ext cx="9002268" cy="3035808"/>
            <a:chOff x="1065276" y="3047751"/>
            <a:chExt cx="9002268" cy="303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8791AA4-0D13-40DD-5AEB-F3485167A83F}"/>
                    </a:ext>
                  </a:extLst>
                </p:cNvPr>
                <p:cNvSpPr txBox="1"/>
                <p:nvPr/>
              </p:nvSpPr>
              <p:spPr>
                <a:xfrm>
                  <a:off x="1065276" y="4357116"/>
                  <a:ext cx="13323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dirty="0">
                      <a:ea typeface="Cambria Math" panose="02040503050406030204" pitchFamily="18" charset="0"/>
                    </a:rPr>
                    <a:t>Dataset:  </a:t>
                  </a:r>
                  <a14:m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𝕄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8791AA4-0D13-40DD-5AEB-F3485167A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76" y="4357116"/>
                  <a:ext cx="133235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009" t="-28261" r="-2752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Double Bracket 6">
              <a:extLst>
                <a:ext uri="{FF2B5EF4-FFF2-40B4-BE49-F238E27FC236}">
                  <a16:creationId xmlns:a16="http://schemas.microsoft.com/office/drawing/2014/main" id="{FE5BFBFA-1208-8B4B-E716-C11942F42803}"/>
                </a:ext>
              </a:extLst>
            </p:cNvPr>
            <p:cNvSpPr/>
            <p:nvPr/>
          </p:nvSpPr>
          <p:spPr>
            <a:xfrm>
              <a:off x="2670048" y="3047751"/>
              <a:ext cx="7397496" cy="303580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BAC5453A-0947-7B15-DCE6-908FF40094E7}"/>
                </a:ext>
              </a:extLst>
            </p:cNvPr>
            <p:cNvSpPr/>
            <p:nvPr/>
          </p:nvSpPr>
          <p:spPr>
            <a:xfrm>
              <a:off x="3419856" y="3047751"/>
              <a:ext cx="1088136" cy="3035808"/>
            </a:xfrm>
            <a:prstGeom prst="bracketPair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5065DBA7-1AFC-BA27-1048-F5595E332A72}"/>
                </a:ext>
              </a:extLst>
            </p:cNvPr>
            <p:cNvSpPr/>
            <p:nvPr/>
          </p:nvSpPr>
          <p:spPr>
            <a:xfrm>
              <a:off x="5053960" y="3047751"/>
              <a:ext cx="1088136" cy="3035808"/>
            </a:xfrm>
            <a:prstGeom prst="bracketPair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C3A424CF-8102-5389-4EEA-8A4CEBF3B3D8}"/>
                </a:ext>
              </a:extLst>
            </p:cNvPr>
            <p:cNvSpPr/>
            <p:nvPr/>
          </p:nvSpPr>
          <p:spPr>
            <a:xfrm>
              <a:off x="8260456" y="3047751"/>
              <a:ext cx="1088136" cy="3035808"/>
            </a:xfrm>
            <a:prstGeom prst="bracketPair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5B1323-58EB-6466-E557-F3E0D705A4C4}"/>
                    </a:ext>
                  </a:extLst>
                </p:cNvPr>
                <p:cNvSpPr txBox="1"/>
                <p:nvPr/>
              </p:nvSpPr>
              <p:spPr>
                <a:xfrm>
                  <a:off x="6567005" y="4380989"/>
                  <a:ext cx="12685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⋯⋯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5B1323-58EB-6466-E557-F3E0D705A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005" y="4380989"/>
                  <a:ext cx="126854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10A0D9-2F94-6913-2983-E451018CA572}"/>
                </a:ext>
              </a:extLst>
            </p:cNvPr>
            <p:cNvSpPr txBox="1"/>
            <p:nvPr/>
          </p:nvSpPr>
          <p:spPr>
            <a:xfrm>
              <a:off x="3476674" y="4033950"/>
              <a:ext cx="9744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Class</a:t>
              </a:r>
            </a:p>
            <a:p>
              <a:pPr algn="ctr"/>
              <a:r>
                <a:rPr lang="en-GB" dirty="0"/>
                <a:t>(cluster)</a:t>
              </a:r>
            </a:p>
            <a:p>
              <a:pPr algn="ctr"/>
              <a:r>
                <a:rPr lang="en-GB" dirty="0"/>
                <a:t>one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72D1AF-3880-28A0-9DD1-ACB8A3ACBE90}"/>
                </a:ext>
              </a:extLst>
            </p:cNvPr>
            <p:cNvSpPr txBox="1"/>
            <p:nvPr/>
          </p:nvSpPr>
          <p:spPr>
            <a:xfrm>
              <a:off x="5110778" y="4033950"/>
              <a:ext cx="9744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Class</a:t>
              </a:r>
            </a:p>
            <a:p>
              <a:pPr algn="ctr"/>
              <a:r>
                <a:rPr lang="en-GB" dirty="0"/>
                <a:t>(cluster)</a:t>
              </a:r>
            </a:p>
            <a:p>
              <a:pPr algn="ctr"/>
              <a:r>
                <a:rPr lang="en-GB" dirty="0"/>
                <a:t>two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3B1746-AA1B-025F-77B2-8C9E4884C544}"/>
                </a:ext>
              </a:extLst>
            </p:cNvPr>
            <p:cNvSpPr txBox="1"/>
            <p:nvPr/>
          </p:nvSpPr>
          <p:spPr>
            <a:xfrm>
              <a:off x="8317274" y="4033950"/>
              <a:ext cx="9744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Class</a:t>
              </a:r>
            </a:p>
            <a:p>
              <a:pPr algn="ctr"/>
              <a:r>
                <a:rPr lang="en-GB" dirty="0"/>
                <a:t>(cluster)</a:t>
              </a:r>
            </a:p>
            <a:p>
              <a:pPr algn="ctr"/>
              <a:r>
                <a:rPr lang="en-GB" dirty="0"/>
                <a:t>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5CADE94-B636-C0CE-5AE6-7190370339CE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2/18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997B27-8663-147C-F1FE-B72D40B34A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35440" y="3003480"/>
              <a:ext cx="2508480" cy="3175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997B27-8663-147C-F1FE-B72D40B34A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6080" y="2994120"/>
                <a:ext cx="2527200" cy="31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55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99"/>
    </mc:Choice>
    <mc:Fallback xmlns="">
      <p:transition spd="slow" advTm="70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05" x="3041650" y="5930900"/>
          <p14:tracePt t="7821" x="3270250" y="5162550"/>
          <p14:tracePt t="7838" x="3403600" y="4591050"/>
          <p14:tracePt t="7854" x="3479800" y="4184650"/>
          <p14:tracePt t="7871" x="3702050" y="3067050"/>
          <p14:tracePt t="7887" x="3803650" y="2228850"/>
          <p14:tracePt t="7904" x="3924300" y="1441450"/>
          <p14:tracePt t="7921" x="3994150" y="762000"/>
          <p14:tracePt t="7937" x="4019550" y="215900"/>
          <p14:tracePt t="7954" x="4019550" y="0"/>
          <p14:tracePt t="7987" x="4013200" y="0"/>
          <p14:tracePt t="8038" x="3981450" y="25400"/>
          <p14:tracePt t="8054" x="3930650" y="177800"/>
          <p14:tracePt t="8071" x="3943350" y="355600"/>
          <p14:tracePt t="8087" x="4032250" y="622300"/>
          <p14:tracePt t="8104" x="4076700" y="825500"/>
          <p14:tracePt t="8121" x="4095750" y="1168400"/>
          <p14:tracePt t="8137" x="4064000" y="1676400"/>
          <p14:tracePt t="8154" x="3924300" y="2311400"/>
          <p14:tracePt t="8171" x="3854450" y="2597150"/>
          <p14:tracePt t="8362" x="3854450" y="2590800"/>
          <p14:tracePt t="8369" x="3867150" y="2546350"/>
          <p14:tracePt t="8375" x="3867150" y="2533650"/>
          <p14:tracePt t="8388" x="3854450" y="2520950"/>
          <p14:tracePt t="8405" x="3771900" y="2495550"/>
          <p14:tracePt t="8422" x="3670300" y="2603500"/>
          <p14:tracePt t="8426" x="3619500" y="2755900"/>
          <p14:tracePt t="8439" x="3517900" y="2971800"/>
          <p14:tracePt t="8456" x="2965450" y="3759200"/>
          <p14:tracePt t="8471" x="2495550" y="4254500"/>
          <p14:tracePt t="8487" x="2228850" y="4578350"/>
          <p14:tracePt t="8506" x="2070100" y="4845050"/>
          <p14:tracePt t="8511" x="1936750" y="5067300"/>
          <p14:tracePt t="8522" x="1873250" y="5207000"/>
          <p14:tracePt t="8538" x="1778000" y="5416550"/>
          <p14:tracePt t="8555" x="1758950" y="5473700"/>
          <p14:tracePt t="8589" x="1758950" y="5467350"/>
          <p14:tracePt t="8605" x="1790700" y="5410200"/>
          <p14:tracePt t="8621" x="1816100" y="5340350"/>
          <p14:tracePt t="8638" x="1866900" y="5213350"/>
          <p14:tracePt t="8654" x="1892300" y="5118100"/>
          <p14:tracePt t="8672" x="1905000" y="5054600"/>
          <p14:tracePt t="8688" x="1854200" y="5016500"/>
          <p14:tracePt t="8707" x="1727200" y="4972050"/>
          <p14:tracePt t="8722" x="1651000" y="4953000"/>
          <p14:tracePt t="8738" x="1612900" y="4946650"/>
          <p14:tracePt t="8756" x="1581150" y="4946650"/>
          <p14:tracePt t="8772" x="1543050" y="4940300"/>
          <p14:tracePt t="8789" x="1511300" y="4940300"/>
          <p14:tracePt t="8805" x="1454150" y="4940300"/>
          <p14:tracePt t="8822" x="1416050" y="4940300"/>
          <p14:tracePt t="8838" x="1409700" y="4940300"/>
          <p14:tracePt t="8855" x="1397000" y="4940300"/>
          <p14:tracePt t="8873" x="1397000" y="4953000"/>
          <p14:tracePt t="8887" x="1390650" y="4984750"/>
          <p14:tracePt t="8904" x="1397000" y="5035550"/>
          <p14:tracePt t="8921" x="1454150" y="5099050"/>
          <p14:tracePt t="8937" x="1574800" y="5162550"/>
          <p14:tracePt t="8955" x="1860550" y="5200650"/>
          <p14:tracePt t="8971" x="2070100" y="5187950"/>
          <p14:tracePt t="8989" x="2298700" y="5143500"/>
          <p14:tracePt t="9005" x="2590800" y="5060950"/>
          <p14:tracePt t="9023" x="2781300" y="4972050"/>
          <p14:tracePt t="9037" x="2927350" y="4845050"/>
          <p14:tracePt t="9054" x="2965450" y="4762500"/>
          <p14:tracePt t="9072" x="2971800" y="4699000"/>
          <p14:tracePt t="9089" x="2933700" y="4603750"/>
          <p14:tracePt t="9106" x="2895600" y="4533900"/>
          <p14:tracePt t="9123" x="2863850" y="4451350"/>
          <p14:tracePt t="9138" x="2851150" y="4438650"/>
          <p14:tracePt t="9155" x="2774950" y="4406900"/>
          <p14:tracePt t="9171" x="2578100" y="4362450"/>
          <p14:tracePt t="9188" x="2266950" y="4343400"/>
          <p14:tracePt t="9204" x="1993900" y="4330700"/>
          <p14:tracePt t="9223" x="1733550" y="4330700"/>
          <p14:tracePt t="9239" x="1574800" y="4362450"/>
          <p14:tracePt t="9254" x="1524000" y="4413250"/>
          <p14:tracePt t="9272" x="1524000" y="4445000"/>
          <p14:tracePt t="9287" x="1524000" y="4470400"/>
          <p14:tracePt t="9304" x="1562100" y="4495800"/>
          <p14:tracePt t="9321" x="1670050" y="4533900"/>
          <p14:tracePt t="9340" x="1974850" y="4629150"/>
          <p14:tracePt t="9354" x="2184400" y="4673600"/>
          <p14:tracePt t="9372" x="2400300" y="4699000"/>
          <p14:tracePt t="9389" x="2628900" y="4705350"/>
          <p14:tracePt t="9407" x="2705100" y="4718050"/>
          <p14:tracePt t="9422" x="2851150" y="4730750"/>
          <p14:tracePt t="9438" x="2876550" y="4730750"/>
          <p14:tracePt t="9454" x="2863850" y="4730750"/>
          <p14:tracePt t="9471" x="2819400" y="4730750"/>
          <p14:tracePt t="9488" x="2743200" y="4730750"/>
          <p14:tracePt t="9703" x="2743200" y="4737100"/>
          <p14:tracePt t="9710" x="2743200" y="4756150"/>
          <p14:tracePt t="9720" x="2762250" y="4781550"/>
          <p14:tracePt t="9737" x="2800350" y="4838700"/>
          <p14:tracePt t="9754" x="2832100" y="4889500"/>
          <p14:tracePt t="9770" x="2844800" y="4946650"/>
          <p14:tracePt t="9787" x="2844800" y="4978400"/>
          <p14:tracePt t="9821" x="2838450" y="4984750"/>
          <p14:tracePt t="9837" x="2832100" y="4984750"/>
          <p14:tracePt t="9929" x="2832100" y="4978400"/>
          <p14:tracePt t="9937" x="2838450" y="4978400"/>
          <p14:tracePt t="10478" x="2851150" y="4959350"/>
          <p14:tracePt t="10484" x="2870200" y="4940300"/>
          <p14:tracePt t="10492" x="2908300" y="4908550"/>
          <p14:tracePt t="10505" x="2952750" y="4864100"/>
          <p14:tracePt t="10520" x="3054350" y="4819650"/>
          <p14:tracePt t="10537" x="3155950" y="4864100"/>
          <p14:tracePt t="10554" x="3219450" y="4908550"/>
          <p14:tracePt t="10571" x="3263900" y="4959350"/>
          <p14:tracePt t="10587" x="3270250" y="4959350"/>
          <p14:tracePt t="10783" x="3270250" y="4933950"/>
          <p14:tracePt t="10798" x="3263900" y="4933950"/>
          <p14:tracePt t="10823" x="3276600" y="4946650"/>
          <p14:tracePt t="10831" x="3289300" y="4965700"/>
          <p14:tracePt t="10839" x="3308350" y="4978400"/>
          <p14:tracePt t="10854" x="3333750" y="4991100"/>
          <p14:tracePt t="10870" x="3575050" y="5022850"/>
          <p14:tracePt t="10888" x="3606800" y="5029200"/>
          <p14:tracePt t="10904" x="3702050" y="5060950"/>
          <p14:tracePt t="10921" x="3708400" y="5060950"/>
          <p14:tracePt t="14360" x="3644900" y="5029200"/>
          <p14:tracePt t="14367" x="3505200" y="4946650"/>
          <p14:tracePt t="14376" x="3295650" y="4819650"/>
          <p14:tracePt t="14387" x="3225800" y="4768850"/>
          <p14:tracePt t="14404" x="3168650" y="4724400"/>
          <p14:tracePt t="14423" x="3162300" y="4718050"/>
          <p14:tracePt t="14471" x="3175000" y="4699000"/>
          <p14:tracePt t="14488" x="3200400" y="4654550"/>
          <p14:tracePt t="14505" x="3251200" y="4610100"/>
          <p14:tracePt t="14521" x="3282950" y="4597400"/>
          <p14:tracePt t="14538" x="3340100" y="4591050"/>
          <p14:tracePt t="14554" x="3409950" y="4591050"/>
          <p14:tracePt t="14572" x="3562350" y="4591050"/>
          <p14:tracePt t="14588" x="3670300" y="4578350"/>
          <p14:tracePt t="14604" x="3702050" y="4584700"/>
          <p14:tracePt t="14793" x="3702050" y="4552950"/>
          <p14:tracePt t="14808" x="3765550" y="4502150"/>
          <p14:tracePt t="14821" x="3810000" y="4495800"/>
          <p14:tracePt t="14828" x="3822700" y="4495800"/>
          <p14:tracePt t="14838" x="3835400" y="4495800"/>
          <p14:tracePt t="14855" x="3867150" y="4489450"/>
          <p14:tracePt t="14888" x="3816350" y="4483100"/>
          <p14:tracePt t="14905" x="3721100" y="4483100"/>
          <p14:tracePt t="14922" x="3689350" y="4483100"/>
          <p14:tracePt t="14939" x="3625850" y="4483100"/>
          <p14:tracePt t="14943" x="3562350" y="4483100"/>
          <p14:tracePt t="14956" x="3460750" y="4489450"/>
          <p14:tracePt t="14972" x="3168650" y="4489450"/>
          <p14:tracePt t="14989" x="3003550" y="4489450"/>
          <p14:tracePt t="15005" x="2863850" y="4508500"/>
          <p14:tracePt t="15022" x="2806700" y="4514850"/>
          <p14:tracePt t="15039" x="2774950" y="4521200"/>
          <p14:tracePt t="15055" x="2762250" y="4521200"/>
          <p14:tracePt t="15072" x="2755900" y="4521200"/>
          <p14:tracePt t="15089" x="2749550" y="4521200"/>
          <p14:tracePt t="15216" x="2743200" y="4508500"/>
          <p14:tracePt t="15226" x="2743200" y="4483100"/>
          <p14:tracePt t="15229" x="2730500" y="4457700"/>
          <p14:tracePt t="15238" x="2705100" y="4432300"/>
          <p14:tracePt t="15255" x="2622550" y="4356100"/>
          <p14:tracePt t="15271" x="2514600" y="4279900"/>
          <p14:tracePt t="15277" x="2438400" y="4241800"/>
          <p14:tracePt t="15288" x="2393950" y="4222750"/>
          <p14:tracePt t="15304" x="2305050" y="4178300"/>
          <p14:tracePt t="15322" x="2235200" y="4159250"/>
          <p14:tracePt t="15338" x="2197100" y="4146550"/>
          <p14:tracePt t="15355" x="2139950" y="4146550"/>
          <p14:tracePt t="15371" x="2108200" y="4146550"/>
          <p14:tracePt t="15388" x="2089150" y="4152900"/>
          <p14:tracePt t="15404" x="2057400" y="4191000"/>
          <p14:tracePt t="15421" x="2019300" y="4254500"/>
          <p14:tracePt t="15438" x="1962150" y="4356100"/>
          <p14:tracePt t="15455" x="1905000" y="4552950"/>
          <p14:tracePt t="15471" x="1905000" y="4667250"/>
          <p14:tracePt t="15488" x="1968500" y="4794250"/>
          <p14:tracePt t="15505" x="2051050" y="4857750"/>
          <p14:tracePt t="15521" x="2222500" y="4902200"/>
          <p14:tracePt t="15538" x="2438400" y="4914900"/>
          <p14:tracePt t="15554" x="2520950" y="4914900"/>
          <p14:tracePt t="15571" x="2647950" y="4914900"/>
          <p14:tracePt t="15589" x="2838450" y="4883150"/>
          <p14:tracePt t="15605" x="2889250" y="4864100"/>
          <p14:tracePt t="15621" x="2901950" y="4857750"/>
          <p14:tracePt t="15655" x="2901950" y="4851400"/>
          <p14:tracePt t="15705" x="2895600" y="4851400"/>
          <p14:tracePt t="15802" x="2908300" y="4851400"/>
          <p14:tracePt t="15809" x="2940050" y="4845050"/>
          <p14:tracePt t="15821" x="2971800" y="4845050"/>
          <p14:tracePt t="15838" x="3130550" y="4838700"/>
          <p14:tracePt t="15854" x="3416300" y="4800600"/>
          <p14:tracePt t="15871" x="3670300" y="4749800"/>
          <p14:tracePt t="15890" x="3816350" y="4762500"/>
          <p14:tracePt t="15904" x="3822700" y="4775200"/>
          <p14:tracePt t="16126" x="3829050" y="4768850"/>
          <p14:tracePt t="16138" x="3835400" y="4762500"/>
          <p14:tracePt t="16156" x="3829050" y="4730750"/>
          <p14:tracePt t="16172" x="3829050" y="4718050"/>
          <p14:tracePt t="16188" x="3841750" y="4718050"/>
          <p14:tracePt t="16204" x="3841750" y="4711700"/>
          <p14:tracePt t="16221" x="3841750" y="4699000"/>
          <p14:tracePt t="16238" x="3841750" y="4686300"/>
          <p14:tracePt t="16287" x="3841750" y="4679950"/>
          <p14:tracePt t="16305" x="3873500" y="4660900"/>
          <p14:tracePt t="16321" x="3962400" y="4622800"/>
          <p14:tracePt t="16338" x="4070350" y="4591050"/>
          <p14:tracePt t="16354" x="4197350" y="4552950"/>
          <p14:tracePt t="16372" x="4324350" y="4508500"/>
          <p14:tracePt t="16388" x="4559300" y="4419600"/>
          <p14:tracePt t="16405" x="4718050" y="4362450"/>
          <p14:tracePt t="16421" x="4775200" y="4337050"/>
          <p14:tracePt t="16438" x="4826000" y="4318000"/>
          <p14:tracePt t="16455" x="4851400" y="4305300"/>
          <p14:tracePt t="16471" x="4864100" y="4305300"/>
          <p14:tracePt t="16624" x="4864100" y="4279900"/>
          <p14:tracePt t="16632" x="4864100" y="4216400"/>
          <p14:tracePt t="16641" x="4864100" y="4178300"/>
          <p14:tracePt t="16657" x="4864100" y="4089400"/>
          <p14:tracePt t="16671" x="4857750" y="3956050"/>
          <p14:tracePt t="16688" x="4819650" y="3829050"/>
          <p14:tracePt t="16705" x="4781550" y="3721100"/>
          <p14:tracePt t="16723" x="4724400" y="3613150"/>
          <p14:tracePt t="16741" x="4718050" y="3587750"/>
          <p14:tracePt t="16755" x="4711700" y="3587750"/>
          <p14:tracePt t="16771" x="4705350" y="3587750"/>
          <p14:tracePt t="16788" x="4686300" y="3587750"/>
          <p14:tracePt t="16822" x="4641850" y="3613150"/>
          <p14:tracePt t="16838" x="4559300" y="3644900"/>
          <p14:tracePt t="16855" x="4470400" y="3657600"/>
          <p14:tracePt t="16871" x="4438650" y="3676650"/>
          <p14:tracePt t="16888" x="4432300" y="3695700"/>
          <p14:tracePt t="17062" x="4451350" y="3676650"/>
          <p14:tracePt t="17069" x="4483100" y="3632200"/>
          <p14:tracePt t="17078" x="4502150" y="3613150"/>
          <p14:tracePt t="17087" x="4514850" y="3600450"/>
          <p14:tracePt t="17104" x="4546600" y="3594100"/>
          <p14:tracePt t="17120" x="4559300" y="3594100"/>
          <p14:tracePt t="17137" x="4565650" y="3594100"/>
          <p14:tracePt t="17196" x="4552950" y="3600450"/>
          <p14:tracePt t="17204" x="4527550" y="3619500"/>
          <p14:tracePt t="17222" x="4495800" y="3638550"/>
          <p14:tracePt t="17238" x="4451350" y="3663950"/>
          <p14:tracePt t="17255" x="4419600" y="3683000"/>
          <p14:tracePt t="17272" x="4368800" y="3702050"/>
          <p14:tracePt t="17288" x="4324350" y="3721100"/>
          <p14:tracePt t="17292" x="4298950" y="3733800"/>
          <p14:tracePt t="17304" x="4279900" y="3740150"/>
          <p14:tracePt t="17322" x="4235450" y="3771900"/>
          <p14:tracePt t="17338" x="4203700" y="3797300"/>
          <p14:tracePt t="17355" x="4114800" y="3854450"/>
          <p14:tracePt t="17371" x="4076700" y="3886200"/>
          <p14:tracePt t="17390" x="4038600" y="3924300"/>
          <p14:tracePt t="17406" x="3987800" y="3994150"/>
          <p14:tracePt t="17420" x="3956050" y="4070350"/>
          <p14:tracePt t="17437" x="3917950" y="4191000"/>
          <p14:tracePt t="17454" x="3879850" y="4324350"/>
          <p14:tracePt t="17470" x="3841750" y="4483100"/>
          <p14:tracePt t="17488" x="3816350" y="4660900"/>
          <p14:tracePt t="17504" x="3816350" y="4711700"/>
          <p14:tracePt t="17506" x="3816350" y="4730750"/>
          <p14:tracePt t="17520" x="3835400" y="4838700"/>
          <p14:tracePt t="17538" x="3873500" y="4914900"/>
          <p14:tracePt t="17556" x="3924300" y="4997450"/>
          <p14:tracePt t="17570" x="3975100" y="5054600"/>
          <p14:tracePt t="17587" x="4070350" y="5124450"/>
          <p14:tracePt t="17604" x="4241800" y="5207000"/>
          <p14:tracePt t="17621" x="4368800" y="5245100"/>
          <p14:tracePt t="17637" x="4552950" y="5270500"/>
          <p14:tracePt t="17654" x="4686300" y="5270500"/>
          <p14:tracePt t="17670" x="4857750" y="5270500"/>
          <p14:tracePt t="17687" x="5054600" y="5245100"/>
          <p14:tracePt t="17704" x="5264150" y="5181600"/>
          <p14:tracePt t="17720" x="5461000" y="5111750"/>
          <p14:tracePt t="17737" x="5670550" y="5029200"/>
          <p14:tracePt t="17755" x="5949950" y="4908550"/>
          <p14:tracePt t="17771" x="6019800" y="4864100"/>
          <p14:tracePt t="17789" x="6045200" y="4826000"/>
          <p14:tracePt t="17804" x="6057900" y="4794250"/>
          <p14:tracePt t="17822" x="6064250" y="4756150"/>
          <p14:tracePt t="17837" x="6070600" y="4673600"/>
          <p14:tracePt t="17855" x="6076950" y="4610100"/>
          <p14:tracePt t="17870" x="6076950" y="4559300"/>
          <p14:tracePt t="17887" x="6057900" y="4514850"/>
          <p14:tracePt t="17904" x="6019800" y="4457700"/>
          <p14:tracePt t="17922" x="5981700" y="4419600"/>
          <p14:tracePt t="17937" x="5962650" y="4400550"/>
          <p14:tracePt t="17954" x="5943600" y="4368800"/>
          <p14:tracePt t="17971" x="5911850" y="4343400"/>
          <p14:tracePt t="17987" x="5880100" y="4298950"/>
          <p14:tracePt t="18005" x="5848350" y="4267200"/>
          <p14:tracePt t="18022" x="5784850" y="4222750"/>
          <p14:tracePt t="18037" x="5645150" y="4165600"/>
          <p14:tracePt t="18055" x="5511800" y="4127500"/>
          <p14:tracePt t="18073" x="5353050" y="4095750"/>
          <p14:tracePt t="18087" x="5219700" y="4076700"/>
          <p14:tracePt t="18104" x="5156200" y="4076700"/>
          <p14:tracePt t="18121" x="5060950" y="4076700"/>
          <p14:tracePt t="18137" x="5010150" y="4089400"/>
          <p14:tracePt t="18154" x="4940300" y="4127500"/>
          <p14:tracePt t="18171" x="4857750" y="4178300"/>
          <p14:tracePt t="18187" x="4775200" y="4254500"/>
          <p14:tracePt t="18204" x="4711700" y="4330700"/>
          <p14:tracePt t="18220" x="4635500" y="4413250"/>
          <p14:tracePt t="18237" x="4584700" y="4476750"/>
          <p14:tracePt t="18254" x="4533900" y="4540250"/>
          <p14:tracePt t="18270" x="4508500" y="4597400"/>
          <p14:tracePt t="18287" x="4489450" y="4705350"/>
          <p14:tracePt t="18304" x="4495800" y="4857750"/>
          <p14:tracePt t="18321" x="4540250" y="4997450"/>
          <p14:tracePt t="18337" x="4597400" y="5200650"/>
          <p14:tracePt t="18354" x="4635500" y="5308600"/>
          <p14:tracePt t="18370" x="4667250" y="5353050"/>
          <p14:tracePt t="18387" x="4724400" y="5378450"/>
          <p14:tracePt t="18405" x="4838700" y="5416550"/>
          <p14:tracePt t="18421" x="4984750" y="5422900"/>
          <p14:tracePt t="18437" x="5124450" y="5422900"/>
          <p14:tracePt t="18454" x="5334000" y="5403850"/>
          <p14:tracePt t="18470" x="5530850" y="5359400"/>
          <p14:tracePt t="18487" x="5651500" y="5327650"/>
          <p14:tracePt t="18504" x="5803900" y="5270500"/>
          <p14:tracePt t="18520" x="5873750" y="5219700"/>
          <p14:tracePt t="18537" x="5892800" y="5162550"/>
          <p14:tracePt t="18555" x="5892800" y="5149850"/>
          <p14:tracePt t="18749" x="5937250" y="5149850"/>
          <p14:tracePt t="18756" x="5975350" y="5149850"/>
          <p14:tracePt t="18764" x="6026150" y="5149850"/>
          <p14:tracePt t="18774" x="6070600" y="5149850"/>
          <p14:tracePt t="18787" x="6121400" y="5149850"/>
          <p14:tracePt t="18804" x="6191250" y="5143500"/>
          <p14:tracePt t="18820" x="6229350" y="5118100"/>
          <p14:tracePt t="18837" x="6286500" y="5099050"/>
          <p14:tracePt t="18854" x="6451600" y="5099050"/>
          <p14:tracePt t="18871" x="6769100" y="5099050"/>
          <p14:tracePt t="18887" x="6972300" y="5099050"/>
          <p14:tracePt t="18904" x="7118350" y="5105400"/>
          <p14:tracePt t="18920" x="7239000" y="5105400"/>
          <p14:tracePt t="18937" x="7327900" y="5105400"/>
          <p14:tracePt t="18954" x="7404100" y="5105400"/>
          <p14:tracePt t="18972" x="7454900" y="5105400"/>
          <p14:tracePt t="18987" x="7512050" y="5105400"/>
          <p14:tracePt t="19004" x="7550150" y="5099050"/>
          <p14:tracePt t="19021" x="7600950" y="5080000"/>
          <p14:tracePt t="19038" x="7702550" y="5048250"/>
          <p14:tracePt t="19054" x="7734300" y="5035550"/>
          <p14:tracePt t="19071" x="7854950" y="4997450"/>
          <p14:tracePt t="19087" x="7962900" y="4972050"/>
          <p14:tracePt t="19104" x="8058150" y="4953000"/>
          <p14:tracePt t="19121" x="8216900" y="4914900"/>
          <p14:tracePt t="19137" x="8318500" y="4895850"/>
          <p14:tracePt t="19154" x="8407400" y="4870450"/>
          <p14:tracePt t="19171" x="8439150" y="4864100"/>
          <p14:tracePt t="19187" x="8451850" y="4857750"/>
          <p14:tracePt t="19306" x="8432800" y="4857750"/>
          <p14:tracePt t="19320" x="8343900" y="4845050"/>
          <p14:tracePt t="19338" x="8134350" y="4826000"/>
          <p14:tracePt t="19354" x="7931150" y="4800600"/>
          <p14:tracePt t="19371" x="7632700" y="4749800"/>
          <p14:tracePt t="19387" x="7277100" y="4679950"/>
          <p14:tracePt t="19404" x="6673850" y="4597400"/>
          <p14:tracePt t="19422" x="5842000" y="4552950"/>
          <p14:tracePt t="19437" x="5137150" y="4552950"/>
          <p14:tracePt t="19454" x="4749800" y="4552950"/>
          <p14:tracePt t="19470" x="4057650" y="4572000"/>
          <p14:tracePt t="19488" x="3892550" y="4565650"/>
          <p14:tracePt t="19504" x="3835400" y="4546600"/>
          <p14:tracePt t="19689" x="3829050" y="4559300"/>
          <p14:tracePt t="19696" x="3822700" y="4572000"/>
          <p14:tracePt t="19706" x="3810000" y="4584700"/>
          <p14:tracePt t="19721" x="3797300" y="4597400"/>
          <p14:tracePt t="19737" x="3790950" y="4597400"/>
          <p14:tracePt t="19914" x="3797300" y="4597400"/>
          <p14:tracePt t="19922" x="3848100" y="4597400"/>
          <p14:tracePt t="19928" x="3860800" y="4597400"/>
          <p14:tracePt t="19937" x="3873500" y="4597400"/>
          <p14:tracePt t="19954" x="3879850" y="4597400"/>
          <p14:tracePt t="20004" x="3886200" y="4597400"/>
          <p14:tracePt t="20021" x="3905250" y="4591050"/>
          <p14:tracePt t="20054" x="3949700" y="4591050"/>
          <p14:tracePt t="20071" x="4000500" y="4591050"/>
          <p14:tracePt t="20088" x="4025900" y="4591050"/>
          <p14:tracePt t="20104" x="4038600" y="4591050"/>
          <p14:tracePt t="20154" x="4038600" y="4559300"/>
          <p14:tracePt t="20170" x="4089400" y="4400550"/>
          <p14:tracePt t="20187" x="4127500" y="4311650"/>
          <p14:tracePt t="20204" x="4178300" y="4203700"/>
          <p14:tracePt t="20220" x="4184650" y="4184650"/>
          <p14:tracePt t="20238" x="4203700" y="4089400"/>
          <p14:tracePt t="20254" x="4210050" y="4038600"/>
          <p14:tracePt t="20273" x="4210050" y="3981450"/>
          <p14:tracePt t="20289" x="4203700" y="3848100"/>
          <p14:tracePt t="20292" x="4203700" y="3797300"/>
          <p14:tracePt t="20304" x="4203700" y="3752850"/>
          <p14:tracePt t="20321" x="4210050" y="3651250"/>
          <p14:tracePt t="20338" x="4241800" y="3562350"/>
          <p14:tracePt t="20356" x="4248150" y="3524250"/>
          <p14:tracePt t="20371" x="4254500" y="3511550"/>
          <p14:tracePt t="20387" x="4254500" y="3505200"/>
          <p14:tracePt t="20404" x="4260850" y="3498850"/>
          <p14:tracePt t="20420" x="4260850" y="3492500"/>
          <p14:tracePt t="20568" x="4273550" y="3505200"/>
          <p14:tracePt t="20574" x="4286250" y="3543300"/>
          <p14:tracePt t="20587" x="4343400" y="3663950"/>
          <p14:tracePt t="20604" x="4400550" y="3803650"/>
          <p14:tracePt t="20620" x="4483100" y="3994150"/>
          <p14:tracePt t="20637" x="4527550" y="4114800"/>
          <p14:tracePt t="20655" x="4572000" y="4235450"/>
          <p14:tracePt t="20671" x="4584700" y="4279900"/>
          <p14:tracePt t="20687" x="4597400" y="4292600"/>
          <p14:tracePt t="20704" x="4597400" y="4298950"/>
          <p14:tracePt t="20738" x="4597400" y="4292600"/>
          <p14:tracePt t="20754" x="4610100" y="4216400"/>
          <p14:tracePt t="20771" x="4622800" y="4121150"/>
          <p14:tracePt t="20787" x="4622800" y="4051300"/>
          <p14:tracePt t="20804" x="4603750" y="3962400"/>
          <p14:tracePt t="20822" x="4540250" y="3879850"/>
          <p14:tracePt t="20823" x="4470400" y="3835400"/>
          <p14:tracePt t="20837" x="4419600" y="3816350"/>
          <p14:tracePt t="20854" x="4298950" y="3765550"/>
          <p14:tracePt t="20871" x="4203700" y="3752850"/>
          <p14:tracePt t="20887" x="4165600" y="3746500"/>
          <p14:tracePt t="20904" x="4121150" y="3752850"/>
          <p14:tracePt t="20921" x="4057650" y="3810000"/>
          <p14:tracePt t="20937" x="4013200" y="3898900"/>
          <p14:tracePt t="20956" x="3968750" y="4038600"/>
          <p14:tracePt t="20972" x="3905250" y="4235450"/>
          <p14:tracePt t="20988" x="3810000" y="4629150"/>
          <p14:tracePt t="21005" x="3790950" y="4806950"/>
          <p14:tracePt t="21022" x="3784600" y="5010150"/>
          <p14:tracePt t="21039" x="3873500" y="5213350"/>
          <p14:tracePt t="21056" x="4140200" y="5530850"/>
          <p14:tracePt t="21071" x="4400550" y="5689600"/>
          <p14:tracePt t="21088" x="4870450" y="5803900"/>
          <p14:tracePt t="21105" x="5308600" y="5797550"/>
          <p14:tracePt t="21121" x="5797550" y="5695950"/>
          <p14:tracePt t="21138" x="6184900" y="5588000"/>
          <p14:tracePt t="21155" x="6673850" y="5403850"/>
          <p14:tracePt t="21171" x="7092950" y="5200650"/>
          <p14:tracePt t="21188" x="7372350" y="5035550"/>
          <p14:tracePt t="21205" x="7816850" y="4800600"/>
          <p14:tracePt t="21222" x="8083550" y="4673600"/>
          <p14:tracePt t="21239" x="8362950" y="4584700"/>
          <p14:tracePt t="21257" x="8559800" y="4527550"/>
          <p14:tracePt t="21275" x="8629650" y="4514850"/>
          <p14:tracePt t="21281" x="8642350" y="4514850"/>
          <p14:tracePt t="21290" x="8655050" y="4514850"/>
          <p14:tracePt t="21304" x="8667750" y="4508500"/>
          <p14:tracePt t="21321" x="8680450" y="4508500"/>
          <p14:tracePt t="21337" x="8743950" y="4508500"/>
          <p14:tracePt t="21354" x="8851900" y="4508500"/>
          <p14:tracePt t="21371" x="9023350" y="4508500"/>
          <p14:tracePt t="21388" x="9156700" y="4508500"/>
          <p14:tracePt t="21404" x="9290050" y="4502150"/>
          <p14:tracePt t="21421" x="9480550" y="4483100"/>
          <p14:tracePt t="21437" x="9671050" y="4483100"/>
          <p14:tracePt t="21454" x="9791700" y="4476750"/>
          <p14:tracePt t="21471" x="9899650" y="4464050"/>
          <p14:tracePt t="21487" x="9931400" y="4457700"/>
          <p14:tracePt t="21521" x="9925050" y="4451350"/>
          <p14:tracePt t="21538" x="9874250" y="4438650"/>
          <p14:tracePt t="21555" x="9785350" y="4432300"/>
          <p14:tracePt t="21571" x="9740900" y="4432300"/>
          <p14:tracePt t="21588" x="9620250" y="4432300"/>
          <p14:tracePt t="21604" x="9334500" y="4445000"/>
          <p14:tracePt t="21621" x="8890000" y="4457700"/>
          <p14:tracePt t="21640" x="8426450" y="4470400"/>
          <p14:tracePt t="21657" x="7931150" y="4483100"/>
          <p14:tracePt t="21674" x="7454900" y="4483100"/>
          <p14:tracePt t="21689" x="7327900" y="4483100"/>
          <p14:tracePt t="21705" x="7239000" y="4483100"/>
          <p14:tracePt t="21722" x="7200900" y="4483100"/>
          <p14:tracePt t="21738" x="7194550" y="4483100"/>
          <p14:tracePt t="21755" x="7181850" y="4483100"/>
          <p14:tracePt t="21771" x="7175500" y="4483100"/>
          <p14:tracePt t="21790" x="7156450" y="4489450"/>
          <p14:tracePt t="21804" x="7137400" y="4495800"/>
          <p14:tracePt t="21821" x="7118350" y="4495800"/>
          <p14:tracePt t="21823" x="7112000" y="4495800"/>
          <p14:tracePt t="21838" x="7105650" y="4502150"/>
          <p14:tracePt t="21854" x="7080250" y="4508500"/>
          <p14:tracePt t="22718" x="7004050" y="4476750"/>
          <p14:tracePt t="22725" x="6927850" y="4438650"/>
          <p14:tracePt t="22738" x="6743700" y="4356100"/>
          <p14:tracePt t="22754" x="6565900" y="4279900"/>
          <p14:tracePt t="22771" x="6324600" y="4203700"/>
          <p14:tracePt t="22788" x="6070600" y="4140200"/>
          <p14:tracePt t="22804" x="5835650" y="4064000"/>
          <p14:tracePt t="22821" x="5391150" y="3943350"/>
          <p14:tracePt t="22837" x="5213350" y="3867150"/>
          <p14:tracePt t="22854" x="5130800" y="3822700"/>
          <p14:tracePt t="22871" x="5048250" y="3752850"/>
          <p14:tracePt t="22888" x="5003800" y="3714750"/>
          <p14:tracePt t="22904" x="4984750" y="3683000"/>
          <p14:tracePt t="22921" x="4978400" y="3663950"/>
          <p14:tracePt t="22938" x="4946650" y="3632200"/>
          <p14:tracePt t="22954" x="4883150" y="3587750"/>
          <p14:tracePt t="22971" x="4711700" y="3517900"/>
          <p14:tracePt t="22987" x="4584700" y="3473450"/>
          <p14:tracePt t="23004" x="4483100" y="3429000"/>
          <p14:tracePt t="23024" x="4375150" y="3340100"/>
          <p14:tracePt t="23041" x="4318000" y="3289300"/>
          <p14:tracePt t="23057" x="4254500" y="3232150"/>
          <p14:tracePt t="23073" x="4229100" y="3213100"/>
          <p14:tracePt t="23091" x="4216400" y="3200400"/>
          <p14:tracePt t="23105" x="4203700" y="3194050"/>
          <p14:tracePt t="23121" x="4171950" y="3175000"/>
          <p14:tracePt t="23138" x="4140200" y="3162300"/>
          <p14:tracePt t="23155" x="4102100" y="3149600"/>
          <p14:tracePt t="23170" x="4070350" y="3143250"/>
          <p14:tracePt t="23187" x="4064000" y="3136900"/>
          <p14:tracePt t="23239" x="4057650" y="3124200"/>
          <p14:tracePt t="23255" x="4038600" y="3098800"/>
          <p14:tracePt t="23272" x="4025900" y="3086100"/>
          <p14:tracePt t="23288" x="4013200" y="3079750"/>
          <p14:tracePt t="23307" x="4013200" y="3073400"/>
          <p14:tracePt t="23321" x="4013200" y="3067050"/>
          <p14:tracePt t="23340" x="4000500" y="3048000"/>
          <p14:tracePt t="23356" x="3994150" y="3035300"/>
          <p14:tracePt t="23371" x="3994150" y="3022600"/>
          <p14:tracePt t="23387" x="3994150" y="3016250"/>
          <p14:tracePt t="23404" x="3994150" y="3009900"/>
          <p14:tracePt t="23421" x="3994150" y="3003550"/>
          <p14:tracePt t="23454" x="3994150" y="2997200"/>
          <p14:tracePt t="23535" x="3994150" y="3048000"/>
          <p14:tracePt t="23555" x="3987800" y="3111500"/>
          <p14:tracePt t="23571" x="3987800" y="3378200"/>
          <p14:tracePt t="23588" x="3975100" y="3594100"/>
          <p14:tracePt t="23604" x="3943350" y="3917950"/>
          <p14:tracePt t="23622" x="3917950" y="4425950"/>
          <p14:tracePt t="23638" x="3917950" y="4800600"/>
          <p14:tracePt t="23654" x="4064000" y="5549900"/>
          <p14:tracePt t="23671" x="4114800" y="6083300"/>
          <p14:tracePt t="23687" x="4146550" y="6489700"/>
          <p14:tracePt t="23704" x="4146550" y="6750050"/>
          <p14:tracePt t="23721" x="4070350" y="6851650"/>
          <p14:tracePt t="23739" x="3994150" y="6851650"/>
          <p14:tracePt t="23756" x="3949700" y="6851650"/>
          <p14:tracePt t="23772" x="3917950" y="6851650"/>
          <p14:tracePt t="23790" x="3848100" y="6851650"/>
          <p14:tracePt t="23806" x="3790950" y="6845300"/>
          <p14:tracePt t="23821" x="3695700" y="6794500"/>
          <p14:tracePt t="23839" x="3594100" y="6731000"/>
          <p14:tracePt t="23855" x="3467100" y="6623050"/>
          <p14:tracePt t="23872" x="3060700" y="6457950"/>
          <p14:tracePt t="23888" x="2832100" y="6457950"/>
          <p14:tracePt t="24065" x="2838450" y="6445250"/>
          <p14:tracePt t="24073" x="2794000" y="6432550"/>
          <p14:tracePt t="24079" x="2400300" y="6432550"/>
          <p14:tracePt t="24088" x="1631950" y="6343650"/>
          <p14:tracePt t="24106" x="514350" y="6299200"/>
          <p14:tracePt t="24647" x="63500" y="6502400"/>
          <p14:tracePt t="24673" x="133350" y="6546850"/>
          <p14:tracePt t="24688" x="266700" y="6604000"/>
          <p14:tracePt t="24705" x="381000" y="6642100"/>
          <p14:tracePt t="26698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36002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description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C58BA9-4C16-8D2D-C7E1-CF064F6980CB}"/>
                  </a:ext>
                </a:extLst>
              </p:cNvPr>
              <p:cNvSpPr txBox="1"/>
              <p:nvPr/>
            </p:nvSpPr>
            <p:spPr>
              <a:xfrm>
                <a:off x="441960" y="1337823"/>
                <a:ext cx="11192256" cy="314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GB" b="1" dirty="0"/>
                  <a:t>Four</a:t>
                </a:r>
                <a:r>
                  <a:rPr lang="en-GB" dirty="0"/>
                  <a:t> datasets are applied here: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Tailored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1001×80</m:t>
                        </m:r>
                      </m:sup>
                    </m:sSup>
                  </m:oMath>
                </a14:m>
                <a:r>
                  <a:rPr lang="en-GB" dirty="0"/>
                  <a:t>;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Response function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1001×80</m:t>
                        </m:r>
                      </m:sup>
                    </m:sSup>
                  </m:oMath>
                </a14:m>
                <a:r>
                  <a:rPr lang="en-GB" dirty="0"/>
                  <a:t>;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Sorted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1001×80</m:t>
                        </m:r>
                      </m:sup>
                    </m:sSup>
                  </m:oMath>
                </a14:m>
                <a:r>
                  <a:rPr lang="en-GB" dirty="0"/>
                  <a:t>;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Truncated FFT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300×80</m:t>
                        </m:r>
                      </m:sup>
                    </m:sSup>
                  </m:oMath>
                </a14:m>
                <a:r>
                  <a:rPr lang="en-GB" dirty="0"/>
                  <a:t>;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GB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GB" dirty="0"/>
                  <a:t>Each dataset consists of </a:t>
                </a:r>
                <a:r>
                  <a:rPr lang="en-GB" b="1" dirty="0"/>
                  <a:t>four</a:t>
                </a:r>
                <a:r>
                  <a:rPr lang="en-GB" dirty="0"/>
                  <a:t> types of data, but with different modifications: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Background noises inside an intact pipe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1001×20</m:t>
                        </m:r>
                      </m:sup>
                    </m:sSup>
                  </m:oMath>
                </a14:m>
                <a:r>
                  <a:rPr lang="en-US" dirty="0"/>
                  <a:t>;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Background noises inside a leaking pipe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𝑙𝑒𝑎𝑘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1001×20</m:t>
                        </m:r>
                      </m:sup>
                    </m:sSup>
                  </m:oMath>
                </a14:m>
                <a:r>
                  <a:rPr lang="en-GB" dirty="0"/>
                  <a:t>;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Transient wave signals of an intake pipe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1001×20</m:t>
                        </m:r>
                      </m:sup>
                    </m:sSup>
                  </m:oMath>
                </a14:m>
                <a:r>
                  <a:rPr lang="en-GB" dirty="0"/>
                  <a:t>;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Transient wave signals of a leaking pipe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𝑙𝑒𝑎𝑘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1001×20</m:t>
                        </m:r>
                      </m:sup>
                    </m:sSup>
                  </m:oMath>
                </a14:m>
                <a:r>
                  <a:rPr lang="en-GB" dirty="0"/>
                  <a:t>;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C58BA9-4C16-8D2D-C7E1-CF064F698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1337823"/>
                <a:ext cx="11192256" cy="3148619"/>
              </a:xfrm>
              <a:prstGeom prst="rect">
                <a:avLst/>
              </a:prstGeom>
              <a:blipFill>
                <a:blip r:embed="rId5"/>
                <a:stretch>
                  <a:fillRect l="-381" t="-967" b="-2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7A17368-4422-940B-919E-02C68966B417}"/>
              </a:ext>
            </a:extLst>
          </p:cNvPr>
          <p:cNvGrpSpPr/>
          <p:nvPr/>
        </p:nvGrpSpPr>
        <p:grpSpPr>
          <a:xfrm>
            <a:off x="2725363" y="4727199"/>
            <a:ext cx="6398591" cy="1917690"/>
            <a:chOff x="2725363" y="4727199"/>
            <a:chExt cx="6398591" cy="1917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8A33B8-8323-4DFE-2331-0101B73A2243}"/>
                    </a:ext>
                  </a:extLst>
                </p:cNvPr>
                <p:cNvSpPr txBox="1"/>
                <p:nvPr/>
              </p:nvSpPr>
              <p:spPr>
                <a:xfrm>
                  <a:off x="2725363" y="5510522"/>
                  <a:ext cx="5001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8A33B8-8323-4DFE-2331-0101B73A2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363" y="5510522"/>
                  <a:ext cx="50013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9756" r="-4878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Double Bracket 6">
              <a:extLst>
                <a:ext uri="{FF2B5EF4-FFF2-40B4-BE49-F238E27FC236}">
                  <a16:creationId xmlns:a16="http://schemas.microsoft.com/office/drawing/2014/main" id="{5720A718-F0DF-B9A6-B314-5E542D4804B9}"/>
                </a:ext>
              </a:extLst>
            </p:cNvPr>
            <p:cNvSpPr/>
            <p:nvPr/>
          </p:nvSpPr>
          <p:spPr>
            <a:xfrm>
              <a:off x="3600216" y="4727199"/>
              <a:ext cx="5523738" cy="191769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58881B6A-5B5A-D3B6-A5A6-F716E46B8DD2}"/>
                </a:ext>
              </a:extLst>
            </p:cNvPr>
            <p:cNvSpPr/>
            <p:nvPr/>
          </p:nvSpPr>
          <p:spPr>
            <a:xfrm>
              <a:off x="4110620" y="4808220"/>
              <a:ext cx="859339" cy="1773936"/>
            </a:xfrm>
            <a:prstGeom prst="bracketPair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42368ED-FEDA-8165-145D-BB3CF924095D}"/>
                    </a:ext>
                  </a:extLst>
                </p:cNvPr>
                <p:cNvSpPr txBox="1"/>
                <p:nvPr/>
              </p:nvSpPr>
              <p:spPr>
                <a:xfrm>
                  <a:off x="4262715" y="5474010"/>
                  <a:ext cx="6286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42368ED-FEDA-8165-145D-BB3CF9240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715" y="5474010"/>
                  <a:ext cx="62868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Double Bracket 14">
              <a:extLst>
                <a:ext uri="{FF2B5EF4-FFF2-40B4-BE49-F238E27FC236}">
                  <a16:creationId xmlns:a16="http://schemas.microsoft.com/office/drawing/2014/main" id="{17534C45-7AF2-B22C-AF3A-07540186BB00}"/>
                </a:ext>
              </a:extLst>
            </p:cNvPr>
            <p:cNvSpPr/>
            <p:nvPr/>
          </p:nvSpPr>
          <p:spPr>
            <a:xfrm>
              <a:off x="5344675" y="4797552"/>
              <a:ext cx="859339" cy="1773936"/>
            </a:xfrm>
            <a:prstGeom prst="bracketPair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Double Bracket 15">
              <a:extLst>
                <a:ext uri="{FF2B5EF4-FFF2-40B4-BE49-F238E27FC236}">
                  <a16:creationId xmlns:a16="http://schemas.microsoft.com/office/drawing/2014/main" id="{63EC879C-3DDB-C81C-41D6-8684835050B0}"/>
                </a:ext>
              </a:extLst>
            </p:cNvPr>
            <p:cNvSpPr/>
            <p:nvPr/>
          </p:nvSpPr>
          <p:spPr>
            <a:xfrm>
              <a:off x="6578730" y="4808220"/>
              <a:ext cx="859339" cy="1773936"/>
            </a:xfrm>
            <a:prstGeom prst="bracketPair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Double Bracket 16">
              <a:extLst>
                <a:ext uri="{FF2B5EF4-FFF2-40B4-BE49-F238E27FC236}">
                  <a16:creationId xmlns:a16="http://schemas.microsoft.com/office/drawing/2014/main" id="{9E9882D7-4A89-97C4-A0F0-D15C2341FB71}"/>
                </a:ext>
              </a:extLst>
            </p:cNvPr>
            <p:cNvSpPr/>
            <p:nvPr/>
          </p:nvSpPr>
          <p:spPr>
            <a:xfrm>
              <a:off x="7811344" y="4797552"/>
              <a:ext cx="859339" cy="1773936"/>
            </a:xfrm>
            <a:prstGeom prst="bracketPair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2CB35E3-0EF8-8182-EDAC-2BDC02B8BFCA}"/>
                    </a:ext>
                  </a:extLst>
                </p:cNvPr>
                <p:cNvSpPr txBox="1"/>
                <p:nvPr/>
              </p:nvSpPr>
              <p:spPr>
                <a:xfrm>
                  <a:off x="5365573" y="5474010"/>
                  <a:ext cx="797814" cy="3786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𝑙𝑒𝑎𝑘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2CB35E3-0EF8-8182-EDAC-2BDC02B8B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573" y="5474010"/>
                  <a:ext cx="797814" cy="378630"/>
                </a:xfrm>
                <a:prstGeom prst="rect">
                  <a:avLst/>
                </a:prstGeom>
                <a:blipFill>
                  <a:blip r:embed="rId8"/>
                  <a:stretch>
                    <a:fillRect r="-839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B2357A-CCB2-D123-D579-D30AB6238E32}"/>
                    </a:ext>
                  </a:extLst>
                </p:cNvPr>
                <p:cNvSpPr txBox="1"/>
                <p:nvPr/>
              </p:nvSpPr>
              <p:spPr>
                <a:xfrm>
                  <a:off x="6800532" y="5510522"/>
                  <a:ext cx="4115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B2357A-CCB2-D123-D579-D30AB6238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532" y="5510522"/>
                  <a:ext cx="411595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9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AA1783C-D32F-2C6A-3CBA-0A5AB93E3FFE}"/>
                    </a:ext>
                  </a:extLst>
                </p:cNvPr>
                <p:cNvSpPr txBox="1"/>
                <p:nvPr/>
              </p:nvSpPr>
              <p:spPr>
                <a:xfrm>
                  <a:off x="7838776" y="5474010"/>
                  <a:ext cx="797814" cy="3786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𝑙𝑒𝑎𝑘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AA1783C-D32F-2C6A-3CBA-0A5AB93E3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8776" y="5474010"/>
                  <a:ext cx="797814" cy="378630"/>
                </a:xfrm>
                <a:prstGeom prst="rect">
                  <a:avLst/>
                </a:prstGeom>
                <a:blipFill>
                  <a:blip r:embed="rId10"/>
                  <a:stretch>
                    <a:fillRect r="-68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DD232EC-063E-EE50-E44F-2A609FBDD997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3/18</a:t>
            </a:r>
          </a:p>
        </p:txBody>
      </p:sp>
    </p:spTree>
    <p:extLst>
      <p:ext uri="{BB962C8B-B14F-4D97-AF65-F5344CB8AC3E}">
        <p14:creationId xmlns:p14="http://schemas.microsoft.com/office/powerpoint/2010/main" val="24208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07"/>
    </mc:Choice>
    <mc:Fallback xmlns="">
      <p:transition spd="slow" advTm="95107"/>
    </mc:Fallback>
  </mc:AlternateContent>
  <p:extLst>
    <p:ext uri="{3A86A75C-4F4B-4683-9AE1-C65F6400EC91}">
      <p14:laserTraceLst xmlns:p14="http://schemas.microsoft.com/office/powerpoint/2010/main">
        <p14:tracePtLst>
          <p14:tracePt t="3137" x="685800" y="5556250"/>
          <p14:tracePt t="3293" x="698500" y="5549900"/>
          <p14:tracePt t="3300" x="730250" y="5511800"/>
          <p14:tracePt t="3322" x="1009650" y="5283200"/>
          <p14:tracePt t="3339" x="1212850" y="5149850"/>
          <p14:tracePt t="3355" x="1212850" y="5086350"/>
          <p14:tracePt t="3372" x="1168400" y="4781550"/>
          <p14:tracePt t="3387" x="1155700" y="4279900"/>
          <p14:tracePt t="3404" x="1250950" y="3835400"/>
          <p14:tracePt t="3420" x="1409700" y="3498850"/>
          <p14:tracePt t="3437" x="1511300" y="3289300"/>
          <p14:tracePt t="3453" x="1543050" y="3181350"/>
          <p14:tracePt t="3470" x="1549400" y="3136900"/>
          <p14:tracePt t="3487" x="1543050" y="3092450"/>
          <p14:tracePt t="3504" x="1511300" y="3060700"/>
          <p14:tracePt t="3521" x="1485900" y="3028950"/>
          <p14:tracePt t="3537" x="1473200" y="2997200"/>
          <p14:tracePt t="3554" x="1454150" y="2940050"/>
          <p14:tracePt t="3570" x="1409700" y="2825750"/>
          <p14:tracePt t="3588" x="1371600" y="2667000"/>
          <p14:tracePt t="3603" x="1346200" y="2520950"/>
          <p14:tracePt t="3620" x="1320800" y="2324100"/>
          <p14:tracePt t="3637" x="1270000" y="2025650"/>
          <p14:tracePt t="3653" x="1181100" y="1752600"/>
          <p14:tracePt t="3670" x="1092200" y="1651000"/>
          <p14:tracePt t="3687" x="1009650" y="1593850"/>
          <p14:tracePt t="3704" x="920750" y="1568450"/>
          <p14:tracePt t="3720" x="869950" y="1568450"/>
          <p14:tracePt t="3737" x="831850" y="1568450"/>
          <p14:tracePt t="3754" x="781050" y="1587500"/>
          <p14:tracePt t="3772" x="736600" y="1625600"/>
          <p14:tracePt t="3786" x="704850" y="1663700"/>
          <p14:tracePt t="3805" x="698500" y="1670050"/>
          <p14:tracePt t="3865" x="698500" y="1657350"/>
          <p14:tracePt t="3879" x="698500" y="1651000"/>
          <p14:tracePt t="3889" x="698500" y="1644650"/>
          <p14:tracePt t="3904" x="698500" y="1638300"/>
          <p14:tracePt t="3920" x="704850" y="1638300"/>
          <p14:tracePt t="3937" x="717550" y="1644650"/>
          <p14:tracePt t="3954" x="730250" y="1701800"/>
          <p14:tracePt t="3970" x="730250" y="1765300"/>
          <p14:tracePt t="3987" x="723900" y="1816100"/>
          <p14:tracePt t="4003" x="692150" y="1898650"/>
          <p14:tracePt t="4021" x="673100" y="1955800"/>
          <p14:tracePt t="4037" x="654050" y="2032000"/>
          <p14:tracePt t="4053" x="635000" y="2139950"/>
          <p14:tracePt t="4070" x="628650" y="2228850"/>
          <p14:tracePt t="4088" x="622300" y="2317750"/>
          <p14:tracePt t="4106" x="622300" y="2349500"/>
          <p14:tracePt t="4120" x="622300" y="2355850"/>
          <p14:tracePt t="4188" x="628650" y="2349500"/>
          <p14:tracePt t="4203" x="685800" y="2279650"/>
          <p14:tracePt t="4220" x="736600" y="2216150"/>
          <p14:tracePt t="4237" x="781050" y="2165350"/>
          <p14:tracePt t="4253" x="800100" y="2139950"/>
          <p14:tracePt t="4287" x="806450" y="2152650"/>
          <p14:tracePt t="4303" x="806450" y="2203450"/>
          <p14:tracePt t="4320" x="800100" y="2260600"/>
          <p14:tracePt t="4337" x="730250" y="2381250"/>
          <p14:tracePt t="4596" x="723900" y="2381250"/>
          <p14:tracePt t="4653" x="730250" y="2381250"/>
          <p14:tracePt t="4661" x="742950" y="2381250"/>
          <p14:tracePt t="4686" x="749300" y="2381250"/>
          <p14:tracePt t="4693" x="749300" y="2374900"/>
          <p14:tracePt t="4710" x="749300" y="2368550"/>
          <p14:tracePt t="4720" x="749300" y="2362200"/>
          <p14:tracePt t="4737" x="742950" y="2343150"/>
          <p14:tracePt t="4753" x="730250" y="2330450"/>
          <p14:tracePt t="4770" x="723900" y="2311400"/>
          <p14:tracePt t="4787" x="711200" y="2286000"/>
          <p14:tracePt t="4803" x="698500" y="2266950"/>
          <p14:tracePt t="4820" x="685800" y="2247900"/>
          <p14:tracePt t="4837" x="666750" y="2228850"/>
          <p14:tracePt t="4854" x="641350" y="2222500"/>
          <p14:tracePt t="5708" x="641350" y="2216150"/>
          <p14:tracePt t="5716" x="654050" y="2190750"/>
          <p14:tracePt t="5737" x="692150" y="2171700"/>
          <p14:tracePt t="5754" x="717550" y="2165350"/>
          <p14:tracePt t="5772" x="736600" y="2159000"/>
          <p14:tracePt t="5788" x="755650" y="2152650"/>
          <p14:tracePt t="5804" x="768350" y="2152650"/>
          <p14:tracePt t="5821" x="787400" y="2139950"/>
          <p14:tracePt t="5837" x="800100" y="2133600"/>
          <p14:tracePt t="5854" x="806450" y="2127250"/>
          <p14:tracePt t="5870" x="812800" y="2114550"/>
          <p14:tracePt t="5887" x="819150" y="2070100"/>
          <p14:tracePt t="5904" x="819150" y="2032000"/>
          <p14:tracePt t="5907" x="825500" y="2019300"/>
          <p14:tracePt t="5920" x="825500" y="2000250"/>
          <p14:tracePt t="5938" x="825500" y="1962150"/>
          <p14:tracePt t="5953" x="831850" y="1943100"/>
          <p14:tracePt t="5970" x="831850" y="1924050"/>
          <p14:tracePt t="5987" x="831850" y="1911350"/>
          <p14:tracePt t="6004" x="838200" y="1905000"/>
          <p14:tracePt t="6020" x="844550" y="1905000"/>
          <p14:tracePt t="6037" x="850900" y="1905000"/>
          <p14:tracePt t="6054" x="863600" y="1905000"/>
          <p14:tracePt t="6070" x="876300" y="1911350"/>
          <p14:tracePt t="6281" x="876300" y="1905000"/>
          <p14:tracePt t="6289" x="876300" y="1879600"/>
          <p14:tracePt t="6321" x="882650" y="1885950"/>
          <p14:tracePt t="6337" x="895350" y="1924050"/>
          <p14:tracePt t="6354" x="901700" y="2000250"/>
          <p14:tracePt t="6371" x="901700" y="2120900"/>
          <p14:tracePt t="6387" x="857250" y="2260600"/>
          <p14:tracePt t="6404" x="844550" y="2355850"/>
          <p14:tracePt t="6420" x="831850" y="2559050"/>
          <p14:tracePt t="6437" x="819150" y="2724150"/>
          <p14:tracePt t="6454" x="819150" y="2794000"/>
          <p14:tracePt t="6470" x="819150" y="2825750"/>
          <p14:tracePt t="6487" x="819150" y="2838450"/>
          <p14:tracePt t="6546" x="819150" y="2825750"/>
          <p14:tracePt t="6556" x="806450" y="2787650"/>
          <p14:tracePt t="6570" x="762000" y="2717800"/>
          <p14:tracePt t="6587" x="711200" y="2667000"/>
          <p14:tracePt t="6604" x="660400" y="2647950"/>
          <p14:tracePt t="6620" x="647700" y="2647950"/>
          <p14:tracePt t="6654" x="641350" y="2647950"/>
          <p14:tracePt t="6670" x="641350" y="2660650"/>
          <p14:tracePt t="6689" x="641350" y="2686050"/>
          <p14:tracePt t="6703" x="647700" y="2730500"/>
          <p14:tracePt t="6720" x="679450" y="2774950"/>
          <p14:tracePt t="6737" x="768350" y="2882900"/>
          <p14:tracePt t="6753" x="850900" y="2978150"/>
          <p14:tracePt t="6770" x="920750" y="3048000"/>
          <p14:tracePt t="6787" x="977900" y="3130550"/>
          <p14:tracePt t="6804" x="1003300" y="3194050"/>
          <p14:tracePt t="6820" x="1009650" y="3200400"/>
          <p14:tracePt t="6870" x="1009650" y="3181350"/>
          <p14:tracePt t="6887" x="977900" y="3067050"/>
          <p14:tracePt t="6904" x="958850" y="3003550"/>
          <p14:tracePt t="6920" x="920750" y="2876550"/>
          <p14:tracePt t="6937" x="882650" y="2794000"/>
          <p14:tracePt t="6953" x="869950" y="2749550"/>
          <p14:tracePt t="6970" x="863600" y="2717800"/>
          <p14:tracePt t="6987" x="863600" y="2705100"/>
          <p14:tracePt t="7030" x="863600" y="2711450"/>
          <p14:tracePt t="7039" x="863600" y="2755900"/>
          <p14:tracePt t="7053" x="863600" y="2844800"/>
          <p14:tracePt t="7070" x="850900" y="3117850"/>
          <p14:tracePt t="7087" x="819150" y="3378200"/>
          <p14:tracePt t="7103" x="787400" y="3581400"/>
          <p14:tracePt t="7120" x="768350" y="3670300"/>
          <p14:tracePt t="7139" x="768350" y="3702050"/>
          <p14:tracePt t="7154" x="768350" y="3708400"/>
          <p14:tracePt t="7191" x="768350" y="3714750"/>
          <p14:tracePt t="7203" x="762000" y="3721100"/>
          <p14:tracePt t="7220" x="742950" y="3752850"/>
          <p14:tracePt t="7237" x="711200" y="3803650"/>
          <p14:tracePt t="7253" x="666750" y="3848100"/>
          <p14:tracePt t="7270" x="628650" y="3892550"/>
          <p14:tracePt t="7272" x="609600" y="3911600"/>
          <p14:tracePt t="7288" x="571500" y="3975100"/>
          <p14:tracePt t="7304" x="527050" y="4083050"/>
          <p14:tracePt t="7320" x="469900" y="4197350"/>
          <p14:tracePt t="7337" x="450850" y="4229100"/>
          <p14:tracePt t="7354" x="450850" y="4241800"/>
          <p14:tracePt t="7370" x="450850" y="4248150"/>
          <p14:tracePt t="7387" x="463550" y="4248150"/>
          <p14:tracePt t="7404" x="501650" y="4241800"/>
          <p14:tracePt t="7421" x="558800" y="4216400"/>
          <p14:tracePt t="7437" x="679450" y="4140200"/>
          <p14:tracePt t="7455" x="768350" y="4089400"/>
          <p14:tracePt t="7470" x="844550" y="4019550"/>
          <p14:tracePt t="7487" x="908050" y="3956050"/>
          <p14:tracePt t="7504" x="939800" y="3879850"/>
          <p14:tracePt t="7520" x="958850" y="3746500"/>
          <p14:tracePt t="7537" x="933450" y="3670300"/>
          <p14:tracePt t="7553" x="863600" y="3581400"/>
          <p14:tracePt t="7571" x="819150" y="3556000"/>
          <p14:tracePt t="7588" x="800100" y="3549650"/>
          <p14:tracePt t="7604" x="787400" y="3549650"/>
          <p14:tracePt t="7621" x="781050" y="3549650"/>
          <p14:tracePt t="7637" x="781050" y="3587750"/>
          <p14:tracePt t="7654" x="787400" y="3689350"/>
          <p14:tracePt t="7670" x="850900" y="3886200"/>
          <p14:tracePt t="7687" x="920750" y="4089400"/>
          <p14:tracePt t="7703" x="996950" y="4216400"/>
          <p14:tracePt t="7720" x="1066800" y="4337050"/>
          <p14:tracePt t="7737" x="1136650" y="4476750"/>
          <p14:tracePt t="7753" x="1155700" y="4616450"/>
          <p14:tracePt t="7770" x="1155700" y="4654550"/>
          <p14:tracePt t="7787" x="1098550" y="4762500"/>
          <p14:tracePt t="7804" x="1016000" y="4876800"/>
          <p14:tracePt t="7820" x="952500" y="4933950"/>
          <p14:tracePt t="7837" x="869950" y="4991100"/>
          <p14:tracePt t="7855" x="812800" y="5003800"/>
          <p14:tracePt t="7870" x="742950" y="5010150"/>
          <p14:tracePt t="7887" x="679450" y="5010150"/>
          <p14:tracePt t="7903" x="628650" y="5010150"/>
          <p14:tracePt t="7920" x="596900" y="5003800"/>
          <p14:tracePt t="7937" x="596900" y="4978400"/>
          <p14:tracePt t="8175" x="603250" y="4978400"/>
          <p14:tracePt t="8182" x="609600" y="4972050"/>
          <p14:tracePt t="8190" x="609600" y="4959350"/>
          <p14:tracePt t="8220" x="596900" y="4946650"/>
          <p14:tracePt t="8237" x="584200" y="4927600"/>
          <p14:tracePt t="8253" x="584200" y="4895850"/>
          <p14:tracePt t="8270" x="584200" y="4889500"/>
          <p14:tracePt t="8304" x="584200" y="4864100"/>
          <p14:tracePt t="8320" x="590550" y="4826000"/>
          <p14:tracePt t="8337" x="596900" y="4787900"/>
          <p14:tracePt t="8353" x="603250" y="4705350"/>
          <p14:tracePt t="8370" x="628650" y="4597400"/>
          <p14:tracePt t="8387" x="635000" y="4521200"/>
          <p14:tracePt t="8404" x="635000" y="4470400"/>
          <p14:tracePt t="8420" x="635000" y="4413250"/>
          <p14:tracePt t="8437" x="635000" y="4387850"/>
          <p14:tracePt t="8454" x="635000" y="4381500"/>
          <p14:tracePt t="8470" x="641350" y="4375150"/>
          <p14:tracePt t="9312" x="647700" y="4362450"/>
          <p14:tracePt t="9317" x="730250" y="4292600"/>
          <p14:tracePt t="9338" x="1301750" y="3778250"/>
          <p14:tracePt t="9354" x="1587500" y="3517900"/>
          <p14:tracePt t="9371" x="1701800" y="3422650"/>
          <p14:tracePt t="9387" x="1790700" y="3352800"/>
          <p14:tracePt t="9405" x="1949450" y="3302000"/>
          <p14:tracePt t="9421" x="2260600" y="3282950"/>
          <p14:tracePt t="9437" x="2616200" y="3282950"/>
          <p14:tracePt t="9454" x="3200400" y="3384550"/>
          <p14:tracePt t="9471" x="3632200" y="3467100"/>
          <p14:tracePt t="9487" x="3975100" y="3517900"/>
          <p14:tracePt t="9504" x="4286250" y="3556000"/>
          <p14:tracePt t="9521" x="4445000" y="3575050"/>
          <p14:tracePt t="9537" x="4533900" y="3587750"/>
          <p14:tracePt t="9554" x="4559300" y="3594100"/>
          <p14:tracePt t="9571" x="4565650" y="3613150"/>
          <p14:tracePt t="9588" x="4565650" y="3625850"/>
          <p14:tracePt t="9604" x="4546600" y="3625850"/>
          <p14:tracePt t="9621" x="4470400" y="3638550"/>
          <p14:tracePt t="9638" x="4438650" y="3657600"/>
          <p14:tracePt t="9655" x="4432300" y="3657600"/>
          <p14:tracePt t="9875" x="4438650" y="3657600"/>
          <p14:tracePt t="9881" x="4451350" y="3651250"/>
          <p14:tracePt t="9890" x="4457700" y="3644900"/>
          <p14:tracePt t="9904" x="4476750" y="3644900"/>
          <p14:tracePt t="9921" x="4565650" y="3657600"/>
          <p14:tracePt t="9924" x="4597400" y="3657600"/>
          <p14:tracePt t="9937" x="4629150" y="3657600"/>
          <p14:tracePt t="9954" x="4673600" y="3670300"/>
          <p14:tracePt t="9972" x="4699000" y="3683000"/>
          <p14:tracePt t="9987" x="4749800" y="3708400"/>
          <p14:tracePt t="10004" x="4838700" y="3733800"/>
          <p14:tracePt t="10021" x="4972050" y="3765550"/>
          <p14:tracePt t="10038" x="5099050" y="3784600"/>
          <p14:tracePt t="10056" x="5213350" y="3784600"/>
          <p14:tracePt t="10071" x="5353050" y="3790950"/>
          <p14:tracePt t="10089" x="5435600" y="3797300"/>
          <p14:tracePt t="10103" x="5562600" y="3803650"/>
          <p14:tracePt t="10121" x="5695950" y="3803650"/>
          <p14:tracePt t="10138" x="5765800" y="3790950"/>
          <p14:tracePt t="10154" x="5797550" y="3759200"/>
          <p14:tracePt t="10171" x="5835650" y="3702050"/>
          <p14:tracePt t="10187" x="5835650" y="3670300"/>
          <p14:tracePt t="10204" x="5835650" y="3644900"/>
          <p14:tracePt t="10220" x="5772150" y="3581400"/>
          <p14:tracePt t="10239" x="5727700" y="3543300"/>
          <p14:tracePt t="10255" x="5645150" y="3505200"/>
          <p14:tracePt t="10271" x="5568950" y="3460750"/>
          <p14:tracePt t="10288" x="5473700" y="3416300"/>
          <p14:tracePt t="10304" x="5397500" y="3384550"/>
          <p14:tracePt t="10321" x="5359400" y="3371850"/>
          <p14:tracePt t="10338" x="5334000" y="3365500"/>
          <p14:tracePt t="10480" x="5327650" y="3365500"/>
          <p14:tracePt t="10496" x="5321300" y="3365500"/>
          <p14:tracePt t="10504" x="5314950" y="3371850"/>
          <p14:tracePt t="10521" x="5295900" y="3390900"/>
          <p14:tracePt t="10538" x="5276850" y="3416300"/>
          <p14:tracePt t="10555" x="5257800" y="3448050"/>
          <p14:tracePt t="10572" x="5226050" y="3479800"/>
          <p14:tracePt t="10589" x="5207000" y="3524250"/>
          <p14:tracePt t="10604" x="5162550" y="3594100"/>
          <p14:tracePt t="10622" x="5130800" y="3689350"/>
          <p14:tracePt t="10638" x="5105400" y="3835400"/>
          <p14:tracePt t="10655" x="5092700" y="4089400"/>
          <p14:tracePt t="10672" x="5092700" y="4229100"/>
          <p14:tracePt t="10688" x="5092700" y="4337050"/>
          <p14:tracePt t="10704" x="5118100" y="4419600"/>
          <p14:tracePt t="10721" x="5143500" y="4483100"/>
          <p14:tracePt t="10738" x="5175250" y="4540250"/>
          <p14:tracePt t="10755" x="5194300" y="4565650"/>
          <p14:tracePt t="10771" x="5207000" y="4572000"/>
          <p14:tracePt t="10788" x="5226050" y="4591050"/>
          <p14:tracePt t="10805" x="5245100" y="4591050"/>
          <p14:tracePt t="10821" x="5264150" y="4591050"/>
          <p14:tracePt t="10828" x="5276850" y="4597400"/>
          <p14:tracePt t="10838" x="5289550" y="4597400"/>
          <p14:tracePt t="10854" x="5346700" y="4610100"/>
          <p14:tracePt t="10870" x="5384800" y="4616450"/>
          <p14:tracePt t="10887" x="5429250" y="4616450"/>
          <p14:tracePt t="10904" x="5543550" y="4559300"/>
          <p14:tracePt t="10921" x="5619750" y="4413250"/>
          <p14:tracePt t="10940" x="5676900" y="4254500"/>
          <p14:tracePt t="10945" x="5702300" y="4203700"/>
          <p14:tracePt t="10954" x="5740400" y="4083050"/>
          <p14:tracePt t="10971" x="5753100" y="3987800"/>
          <p14:tracePt t="10987" x="5753100" y="3924300"/>
          <p14:tracePt t="11004" x="5670550" y="3765550"/>
          <p14:tracePt t="11021" x="5594350" y="3695700"/>
          <p14:tracePt t="11037" x="5549900" y="3663950"/>
          <p14:tracePt t="11054" x="5467350" y="3600450"/>
          <p14:tracePt t="11070" x="5429250" y="3568700"/>
          <p14:tracePt t="11088" x="5416550" y="3556000"/>
          <p14:tracePt t="11104" x="5410200" y="3556000"/>
          <p14:tracePt t="11154" x="5397500" y="3587750"/>
          <p14:tracePt t="11171" x="5378450" y="3651250"/>
          <p14:tracePt t="11187" x="5359400" y="3689350"/>
          <p14:tracePt t="11204" x="5353050" y="3752850"/>
          <p14:tracePt t="11221" x="5353050" y="3790950"/>
          <p14:tracePt t="11237" x="5353050" y="3816350"/>
          <p14:tracePt t="11374" x="5378450" y="3816350"/>
          <p14:tracePt t="11381" x="5448300" y="3790950"/>
          <p14:tracePt t="11390" x="5505450" y="3784600"/>
          <p14:tracePt t="11404" x="5568950" y="3784600"/>
          <p14:tracePt t="11421" x="5581650" y="3784600"/>
          <p14:tracePt t="11437" x="5537200" y="3803650"/>
          <p14:tracePt t="11454" x="5429250" y="3816350"/>
          <p14:tracePt t="11470" x="5257800" y="3841750"/>
          <p14:tracePt t="11487" x="5073650" y="3860800"/>
          <p14:tracePt t="11504" x="4914900" y="3892550"/>
          <p14:tracePt t="11520" x="4768850" y="3930650"/>
          <p14:tracePt t="11537" x="4641850" y="3962400"/>
          <p14:tracePt t="11554" x="4572000" y="3994150"/>
          <p14:tracePt t="11571" x="4476750" y="4019550"/>
          <p14:tracePt t="11589" x="4387850" y="4044950"/>
          <p14:tracePt t="11604" x="4311650" y="4051300"/>
          <p14:tracePt t="11620" x="4229100" y="4051300"/>
          <p14:tracePt t="11637" x="4203700" y="4051300"/>
          <p14:tracePt t="11654" x="4159250" y="4038600"/>
          <p14:tracePt t="11671" x="4140200" y="4032250"/>
          <p14:tracePt t="11688" x="4133850" y="4025900"/>
          <p14:tracePt t="11704" x="4121150" y="4025900"/>
          <p14:tracePt t="11721" x="4095750" y="4025900"/>
          <p14:tracePt t="11737" x="4013200" y="4038600"/>
          <p14:tracePt t="11754" x="3968750" y="4038600"/>
          <p14:tracePt t="11771" x="3905250" y="4013200"/>
          <p14:tracePt t="11787" x="3867150" y="4000500"/>
          <p14:tracePt t="11804" x="3803650" y="3975100"/>
          <p14:tracePt t="11820" x="3702050" y="3937000"/>
          <p14:tracePt t="11838" x="3632200" y="3924300"/>
          <p14:tracePt t="12033" x="3689350" y="3924300"/>
          <p14:tracePt t="12041" x="3740150" y="3924300"/>
          <p14:tracePt t="12055" x="3784600" y="3924300"/>
          <p14:tracePt t="12071" x="3790950" y="3917950"/>
          <p14:tracePt t="12090" x="3740150" y="3905250"/>
          <p14:tracePt t="12105" x="3670300" y="3886200"/>
          <p14:tracePt t="12121" x="3505200" y="3835400"/>
          <p14:tracePt t="12138" x="3378200" y="3803650"/>
          <p14:tracePt t="12154" x="3232150" y="3765550"/>
          <p14:tracePt t="12171" x="3143250" y="3727450"/>
          <p14:tracePt t="12188" x="3098800" y="3695700"/>
          <p14:tracePt t="12205" x="3073400" y="3663950"/>
          <p14:tracePt t="12222" x="3073400" y="3657600"/>
          <p14:tracePt t="12238" x="3073400" y="3651250"/>
          <p14:tracePt t="12271" x="3073400" y="3644900"/>
          <p14:tracePt t="12288" x="3073400" y="3638550"/>
          <p14:tracePt t="12305" x="3098800" y="3625850"/>
          <p14:tracePt t="12321" x="3149600" y="3613150"/>
          <p14:tracePt t="12338" x="3219450" y="3613150"/>
          <p14:tracePt t="12355" x="3359150" y="3632200"/>
          <p14:tracePt t="12371" x="3429000" y="3638550"/>
          <p14:tracePt t="12388" x="3473450" y="3657600"/>
          <p14:tracePt t="12405" x="3517900" y="3670300"/>
          <p14:tracePt t="12420" x="3530600" y="3683000"/>
          <p14:tracePt t="12437" x="3543300" y="3695700"/>
          <p14:tracePt t="12455" x="3556000" y="3708400"/>
          <p14:tracePt t="12472" x="3575050" y="3708400"/>
          <p14:tracePt t="12488" x="3587750" y="3708400"/>
          <p14:tracePt t="12507" x="3613150" y="3695700"/>
          <p14:tracePt t="12524" x="3625850" y="3695700"/>
          <p14:tracePt t="12538" x="3638550" y="3689350"/>
          <p14:tracePt t="12554" x="3670300" y="3683000"/>
          <p14:tracePt t="12571" x="3727450" y="3683000"/>
          <p14:tracePt t="12589" x="3810000" y="3683000"/>
          <p14:tracePt t="12607" x="3879850" y="3689350"/>
          <p14:tracePt t="12625" x="3943350" y="3702050"/>
          <p14:tracePt t="12638" x="4025900" y="3714750"/>
          <p14:tracePt t="12656" x="4064000" y="3721100"/>
          <p14:tracePt t="12671" x="4108450" y="3727450"/>
          <p14:tracePt t="12688" x="4127500" y="3727450"/>
          <p14:tracePt t="12707" x="4127500" y="3733800"/>
          <p14:tracePt t="12721" x="4133850" y="3733800"/>
          <p14:tracePt t="12936" x="4146550" y="3733800"/>
          <p14:tracePt t="12941" x="4159250" y="3733800"/>
          <p14:tracePt t="12953" x="4191000" y="3721100"/>
          <p14:tracePt t="12970" x="4286250" y="3714750"/>
          <p14:tracePt t="12987" x="4368800" y="3702050"/>
          <p14:tracePt t="13003" x="4502150" y="3689350"/>
          <p14:tracePt t="13020" x="4660900" y="3683000"/>
          <p14:tracePt t="13023" x="4692650" y="3676650"/>
          <p14:tracePt t="13037" x="4743450" y="3657600"/>
          <p14:tracePt t="13054" x="4819650" y="3644900"/>
          <p14:tracePt t="13072" x="4826000" y="3638550"/>
          <p14:tracePt t="13323" x="4832350" y="3638550"/>
          <p14:tracePt t="13337" x="4838700" y="3638550"/>
          <p14:tracePt t="13353" x="4870450" y="3638550"/>
          <p14:tracePt t="13371" x="4902200" y="3651250"/>
          <p14:tracePt t="13387" x="4927600" y="3657600"/>
          <p14:tracePt t="13405" x="4940300" y="3657600"/>
          <p14:tracePt t="16628" x="4895850" y="3657600"/>
          <p14:tracePt t="16639" x="4832350" y="3657600"/>
          <p14:tracePt t="16655" x="4705350" y="3625850"/>
          <p14:tracePt t="16672" x="4578350" y="3644900"/>
          <p14:tracePt t="16690" x="4445000" y="3657600"/>
          <p14:tracePt t="16705" x="4381500" y="3670300"/>
          <p14:tracePt t="16722" x="4241800" y="3727450"/>
          <p14:tracePt t="16738" x="4095750" y="3790950"/>
          <p14:tracePt t="16754" x="4044950" y="3797300"/>
          <p14:tracePt t="16772" x="4019550" y="3797300"/>
          <p14:tracePt t="16788" x="3937000" y="3797300"/>
          <p14:tracePt t="16806" x="3549650" y="3797300"/>
          <p14:tracePt t="16822" x="3238500" y="3790950"/>
          <p14:tracePt t="16839" x="2730500" y="3765550"/>
          <p14:tracePt t="16855" x="2355850" y="3765550"/>
          <p14:tracePt t="16872" x="2114550" y="3752850"/>
          <p14:tracePt t="16888" x="1930400" y="3746500"/>
          <p14:tracePt t="16905" x="1778000" y="3740150"/>
          <p14:tracePt t="16911" x="1708150" y="3740150"/>
          <p14:tracePt t="16925" x="1695450" y="3740150"/>
          <p14:tracePt t="16937" x="1682750" y="3733800"/>
          <p14:tracePt t="17036" x="1682750" y="3740150"/>
          <p14:tracePt t="17042" x="1682750" y="3759200"/>
          <p14:tracePt t="17054" x="1682750" y="3778250"/>
          <p14:tracePt t="17071" x="1682750" y="3816350"/>
          <p14:tracePt t="17087" x="1682750" y="3848100"/>
          <p14:tracePt t="17104" x="1676400" y="3867150"/>
          <p14:tracePt t="17154" x="1670050" y="3867150"/>
          <p14:tracePt t="17172" x="1663700" y="3867150"/>
          <p14:tracePt t="17187" x="1657350" y="3867150"/>
          <p14:tracePt t="17293" x="1663700" y="3867150"/>
          <p14:tracePt t="17300" x="1670050" y="3860800"/>
          <p14:tracePt t="17311" x="1676400" y="3854450"/>
          <p14:tracePt t="17321" x="1689100" y="3854450"/>
          <p14:tracePt t="17338" x="1720850" y="3854450"/>
          <p14:tracePt t="17355" x="1758950" y="3854450"/>
          <p14:tracePt t="17372" x="1784350" y="3854450"/>
          <p14:tracePt t="17389" x="1790700" y="3854450"/>
          <p14:tracePt t="17406" x="1797050" y="3854450"/>
          <p14:tracePt t="17422" x="1797050" y="3860800"/>
          <p14:tracePt t="22183" x="1797050" y="3905250"/>
          <p14:tracePt t="22191" x="1771650" y="4000500"/>
          <p14:tracePt t="22205" x="1765300" y="4051300"/>
          <p14:tracePt t="22222" x="1701800" y="4171950"/>
          <p14:tracePt t="22238" x="1682750" y="4171950"/>
          <p14:tracePt t="22296" x="1682750" y="4165600"/>
          <p14:tracePt t="22304" x="1682750" y="4152900"/>
          <p14:tracePt t="22321" x="1695450" y="4121150"/>
          <p14:tracePt t="22337" x="1701800" y="4108450"/>
          <p14:tracePt t="22458" x="1695450" y="4108450"/>
          <p14:tracePt t="22471" x="1695450" y="4114800"/>
          <p14:tracePt t="22488" x="1695450" y="4121150"/>
          <p14:tracePt t="22504" x="1695450" y="4133850"/>
          <p14:tracePt t="22521" x="1695450" y="4140200"/>
          <p14:tracePt t="22537" x="1695450" y="4146550"/>
          <p14:tracePt t="39357" x="1682750" y="4152900"/>
          <p14:tracePt t="39371" x="1651000" y="4171950"/>
          <p14:tracePt t="39387" x="1384300" y="4292600"/>
          <p14:tracePt t="39404" x="1187450" y="4337050"/>
          <p14:tracePt t="39421" x="1073150" y="4343400"/>
          <p14:tracePt t="39438" x="996950" y="4343400"/>
          <p14:tracePt t="39453" x="965200" y="4343400"/>
          <p14:tracePt t="39621" x="965200" y="4375150"/>
          <p14:tracePt t="39637" x="971550" y="4508500"/>
          <p14:tracePt t="39655" x="971550" y="4629150"/>
          <p14:tracePt t="39670" x="971550" y="4705350"/>
          <p14:tracePt t="39687" x="990600" y="4768850"/>
          <p14:tracePt t="39703" x="1022350" y="4794250"/>
          <p14:tracePt t="39720" x="1085850" y="4794250"/>
          <p14:tracePt t="39737" x="1219200" y="4724400"/>
          <p14:tracePt t="39754" x="1333500" y="4667250"/>
          <p14:tracePt t="39770" x="1549400" y="4546600"/>
          <p14:tracePt t="39787" x="1733550" y="4470400"/>
          <p14:tracePt t="39804" x="1873250" y="4425950"/>
          <p14:tracePt t="39820" x="1981200" y="4394200"/>
          <p14:tracePt t="39837" x="2000250" y="4394200"/>
          <p14:tracePt t="39870" x="1955800" y="4432300"/>
          <p14:tracePt t="39887" x="1892300" y="4489450"/>
          <p14:tracePt t="39905" x="1835150" y="4565650"/>
          <p14:tracePt t="39920" x="1797050" y="4622800"/>
          <p14:tracePt t="39937" x="1790700" y="4648200"/>
          <p14:tracePt t="39953" x="1790700" y="4667250"/>
          <p14:tracePt t="39970" x="1790700" y="4673600"/>
          <p14:tracePt t="39987" x="1803400" y="4673600"/>
          <p14:tracePt t="40003" x="1879600" y="4673600"/>
          <p14:tracePt t="40021" x="1987550" y="4654550"/>
          <p14:tracePt t="40037" x="2108200" y="4616450"/>
          <p14:tracePt t="40054" x="2222500" y="4591050"/>
          <p14:tracePt t="40072" x="2349500" y="4584700"/>
          <p14:tracePt t="40090" x="2387600" y="4584700"/>
          <p14:tracePt t="40104" x="2393950" y="4597400"/>
          <p14:tracePt t="40121" x="2393950" y="4622800"/>
          <p14:tracePt t="40138" x="2368550" y="4667250"/>
          <p14:tracePt t="40154" x="2336800" y="4699000"/>
          <p14:tracePt t="40171" x="2305050" y="4718050"/>
          <p14:tracePt t="48506" x="2292350" y="4654550"/>
          <p14:tracePt t="48514" x="2273300" y="4527550"/>
          <p14:tracePt t="48522" x="2273300" y="4381500"/>
          <p14:tracePt t="48537" x="2279650" y="4286250"/>
          <p14:tracePt t="48554" x="2432050" y="4076700"/>
          <p14:tracePt t="48570" x="2571750" y="3981450"/>
          <p14:tracePt t="48587" x="2965450" y="3803650"/>
          <p14:tracePt t="48604" x="3454400" y="3536950"/>
          <p14:tracePt t="48621" x="4121150" y="3289300"/>
          <p14:tracePt t="48637" x="4425950" y="3194050"/>
          <p14:tracePt t="48654" x="4578350" y="3187700"/>
          <p14:tracePt t="48908" x="4584700" y="3175000"/>
          <p14:tracePt t="48915" x="4660900" y="3149600"/>
          <p14:tracePt t="48924" x="4730750" y="3149600"/>
          <p14:tracePt t="48937" x="4838700" y="3181350"/>
          <p14:tracePt t="48953" x="4997450" y="3257550"/>
          <p14:tracePt t="48970" x="5168900" y="3416300"/>
          <p14:tracePt t="48972" x="5213350" y="3479800"/>
          <p14:tracePt t="48987" x="5245100" y="3562350"/>
          <p14:tracePt t="49004" x="5283200" y="3632200"/>
          <p14:tracePt t="49021" x="5283200" y="3663950"/>
          <p14:tracePt t="49037" x="5295900" y="3663950"/>
          <p14:tracePt t="49039" x="5308600" y="3670300"/>
          <p14:tracePt t="49054" x="5334000" y="3676650"/>
          <p14:tracePt t="49070" x="5365750" y="3676650"/>
          <p14:tracePt t="49088" x="5384800" y="3676650"/>
          <p14:tracePt t="49104" x="5391150" y="3676650"/>
          <p14:tracePt t="49120" x="5397500" y="3676650"/>
          <p14:tracePt t="49240" x="5416550" y="3676650"/>
          <p14:tracePt t="49254" x="5429250" y="3670300"/>
          <p14:tracePt t="49262" x="5448300" y="3644900"/>
          <p14:tracePt t="49272" x="5461000" y="3644900"/>
          <p14:tracePt t="49288" x="5473700" y="3632200"/>
          <p14:tracePt t="49304" x="5511800" y="3613150"/>
          <p14:tracePt t="49322" x="5543550" y="3587750"/>
          <p14:tracePt t="49338" x="5562600" y="3575050"/>
          <p14:tracePt t="49355" x="5568950" y="3562350"/>
          <p14:tracePt t="49372" x="5568950" y="3556000"/>
          <p14:tracePt t="49388" x="5568950" y="3543300"/>
          <p14:tracePt t="49405" x="5473700" y="3543300"/>
          <p14:tracePt t="49423" x="5403850" y="3530600"/>
          <p14:tracePt t="49438" x="5391150" y="3530600"/>
          <p14:tracePt t="49492" x="5384800" y="3530600"/>
          <p14:tracePt t="49509" x="5378450" y="3530600"/>
          <p14:tracePt t="49521" x="5353050" y="3517900"/>
          <p14:tracePt t="49537" x="5334000" y="3498850"/>
          <p14:tracePt t="49554" x="5302250" y="3486150"/>
          <p14:tracePt t="49571" x="5283200" y="3479800"/>
          <p14:tracePt t="49588" x="5276850" y="3479800"/>
          <p14:tracePt t="49604" x="5276850" y="3473450"/>
          <p14:tracePt t="49621" x="5270500" y="3467100"/>
          <p14:tracePt t="49638" x="5257800" y="3429000"/>
          <p14:tracePt t="49654" x="5207000" y="3384550"/>
          <p14:tracePt t="49670" x="5143500" y="3352800"/>
          <p14:tracePt t="49687" x="5080000" y="3333750"/>
          <p14:tracePt t="49704" x="5060950" y="3327400"/>
          <p14:tracePt t="49707" x="5060950" y="3321050"/>
          <p14:tracePt t="49879" x="5054600" y="3333750"/>
          <p14:tracePt t="49889" x="5048250" y="3359150"/>
          <p14:tracePt t="49895" x="5041900" y="3378200"/>
          <p14:tracePt t="49905" x="5035550" y="3397250"/>
          <p14:tracePt t="49923" x="5016500" y="3460750"/>
          <p14:tracePt t="49938" x="4991100" y="3536950"/>
          <p14:tracePt t="49954" x="4940300" y="3683000"/>
          <p14:tracePt t="49971" x="4895850" y="3822700"/>
          <p14:tracePt t="49987" x="4864100" y="3968750"/>
          <p14:tracePt t="50004" x="4851400" y="4051300"/>
          <p14:tracePt t="50021" x="4838700" y="4197350"/>
          <p14:tracePt t="50037" x="4838700" y="4298950"/>
          <p14:tracePt t="50042" x="4838700" y="4337050"/>
          <p14:tracePt t="50054" x="4838700" y="4387850"/>
          <p14:tracePt t="50071" x="4838700" y="4483100"/>
          <p14:tracePt t="50089" x="4838700" y="4591050"/>
          <p14:tracePt t="50104" x="4838700" y="4610100"/>
          <p14:tracePt t="50121" x="4851400" y="4660900"/>
          <p14:tracePt t="50137" x="4870450" y="4699000"/>
          <p14:tracePt t="50155" x="4883150" y="4730750"/>
          <p14:tracePt t="50171" x="4908550" y="4756150"/>
          <p14:tracePt t="50187" x="4921250" y="4768850"/>
          <p14:tracePt t="50204" x="4965700" y="4787900"/>
          <p14:tracePt t="50221" x="4984750" y="4794250"/>
          <p14:tracePt t="50238" x="5010150" y="4800600"/>
          <p14:tracePt t="50254" x="5067300" y="4800600"/>
          <p14:tracePt t="50271" x="5124450" y="4775200"/>
          <p14:tracePt t="50287" x="5194300" y="4724400"/>
          <p14:tracePt t="50306" x="5295900" y="4635500"/>
          <p14:tracePt t="50321" x="5391150" y="4546600"/>
          <p14:tracePt t="50338" x="5594350" y="4356100"/>
          <p14:tracePt t="50356" x="5670550" y="4241800"/>
          <p14:tracePt t="50372" x="5702300" y="4210050"/>
          <p14:tracePt t="50388" x="5759450" y="4089400"/>
          <p14:tracePt t="50404" x="5797550" y="3987800"/>
          <p14:tracePt t="50421" x="5797550" y="3905250"/>
          <p14:tracePt t="50437" x="5797550" y="3803650"/>
          <p14:tracePt t="50454" x="5791200" y="3683000"/>
          <p14:tracePt t="50471" x="5791200" y="3632200"/>
          <p14:tracePt t="50487" x="5791200" y="3581400"/>
          <p14:tracePt t="50504" x="5791200" y="3536950"/>
          <p14:tracePt t="50521" x="5791200" y="3492500"/>
          <p14:tracePt t="50537" x="5759450" y="3416300"/>
          <p14:tracePt t="50554" x="5708650" y="3333750"/>
          <p14:tracePt t="50557" x="5657850" y="3276600"/>
          <p14:tracePt t="50571" x="5619750" y="3225800"/>
          <p14:tracePt t="50588" x="5568950" y="3175000"/>
          <p14:tracePt t="50604" x="5524500" y="3111500"/>
          <p14:tracePt t="50620" x="5492750" y="3086100"/>
          <p14:tracePt t="50637" x="5448300" y="3060700"/>
          <p14:tracePt t="50654" x="5397500" y="3041650"/>
          <p14:tracePt t="50671" x="5353050" y="3035300"/>
          <p14:tracePt t="50687" x="5302250" y="3028950"/>
          <p14:tracePt t="50704" x="5219700" y="3028950"/>
          <p14:tracePt t="50720" x="5181600" y="3028950"/>
          <p14:tracePt t="50737" x="5143500" y="3028950"/>
          <p14:tracePt t="50754" x="5124450" y="3041650"/>
          <p14:tracePt t="50771" x="5054600" y="3086100"/>
          <p14:tracePt t="50787" x="4978400" y="3162300"/>
          <p14:tracePt t="50804" x="4908550" y="3257550"/>
          <p14:tracePt t="50820" x="4826000" y="3352800"/>
          <p14:tracePt t="50837" x="4737100" y="3454400"/>
          <p14:tracePt t="50854" x="4679950" y="3543300"/>
          <p14:tracePt t="50870" x="4622800" y="3657600"/>
          <p14:tracePt t="50887" x="4597400" y="3752850"/>
          <p14:tracePt t="50905" x="4591050" y="3835400"/>
          <p14:tracePt t="50920" x="4597400" y="3956050"/>
          <p14:tracePt t="50923" x="4610100" y="4013200"/>
          <p14:tracePt t="50937" x="4622800" y="4064000"/>
          <p14:tracePt t="50954" x="4711700" y="4241800"/>
          <p14:tracePt t="50970" x="4737100" y="4286250"/>
          <p14:tracePt t="50987" x="4813300" y="4445000"/>
          <p14:tracePt t="51004" x="4870450" y="4559300"/>
          <p14:tracePt t="51020" x="4933950" y="4648200"/>
          <p14:tracePt t="51037" x="4997450" y="4711700"/>
          <p14:tracePt t="51039" x="5035550" y="4749800"/>
          <p14:tracePt t="51054" x="5067300" y="4775200"/>
          <p14:tracePt t="51070" x="5149850" y="4813300"/>
          <p14:tracePt t="51088" x="5232400" y="4845050"/>
          <p14:tracePt t="51104" x="5308600" y="4851400"/>
          <p14:tracePt t="51120" x="5391150" y="4851400"/>
          <p14:tracePt t="51137" x="5473700" y="4832350"/>
          <p14:tracePt t="51153" x="5619750" y="4749800"/>
          <p14:tracePt t="51170" x="5759450" y="4641850"/>
          <p14:tracePt t="51187" x="5937250" y="4476750"/>
          <p14:tracePt t="51204" x="6121400" y="4273550"/>
          <p14:tracePt t="51222" x="6254750" y="4127500"/>
          <p14:tracePt t="51239" x="6375400" y="3937000"/>
          <p14:tracePt t="51256" x="6445250" y="3708400"/>
          <p14:tracePt t="51272" x="6445250" y="3606800"/>
          <p14:tracePt t="51289" x="6381750" y="3479800"/>
          <p14:tracePt t="51306" x="6318250" y="3397250"/>
          <p14:tracePt t="51322" x="6203950" y="3321050"/>
          <p14:tracePt t="51337" x="6089650" y="3276600"/>
          <p14:tracePt t="51354" x="5918200" y="3232150"/>
          <p14:tracePt t="51371" x="5848350" y="3225800"/>
          <p14:tracePt t="51387" x="5784850" y="3225800"/>
          <p14:tracePt t="51403" x="5715000" y="3251200"/>
          <p14:tracePt t="51420" x="5651500" y="3302000"/>
          <p14:tracePt t="51437" x="5524500" y="3409950"/>
          <p14:tracePt t="51454" x="5410200" y="3524250"/>
          <p14:tracePt t="51470" x="5276850" y="3663950"/>
          <p14:tracePt t="51487" x="5168900" y="3784600"/>
          <p14:tracePt t="51504" x="5080000" y="3905250"/>
          <p14:tracePt t="51521" x="5048250" y="4006850"/>
          <p14:tracePt t="51538" x="5048250" y="4070350"/>
          <p14:tracePt t="51553" x="5067300" y="4165600"/>
          <p14:tracePt t="51570" x="5111750" y="4260850"/>
          <p14:tracePt t="51587" x="5168900" y="4375150"/>
          <p14:tracePt t="51603" x="5219700" y="4445000"/>
          <p14:tracePt t="51605" x="5245100" y="4470400"/>
          <p14:tracePt t="51620" x="5264150" y="4489450"/>
          <p14:tracePt t="51637" x="5314950" y="4533900"/>
          <p14:tracePt t="51653" x="5365750" y="4559300"/>
          <p14:tracePt t="51670" x="5403850" y="4584700"/>
          <p14:tracePt t="51688" x="5441950" y="4603750"/>
          <p14:tracePt t="51704" x="5448300" y="4610100"/>
          <p14:tracePt t="51721" x="5480050" y="4622800"/>
          <p14:tracePt t="51737" x="5505450" y="4622800"/>
          <p14:tracePt t="51753" x="5543550" y="4603750"/>
          <p14:tracePt t="51770" x="5581650" y="4552950"/>
          <p14:tracePt t="51787" x="5632450" y="4464050"/>
          <p14:tracePt t="51803" x="5664200" y="4362450"/>
          <p14:tracePt t="51820" x="5689600" y="4267200"/>
          <p14:tracePt t="51837" x="5689600" y="4146550"/>
          <p14:tracePt t="51854" x="5670550" y="4070350"/>
          <p14:tracePt t="51871" x="5575300" y="3956050"/>
          <p14:tracePt t="51887" x="5537200" y="3930650"/>
          <p14:tracePt t="51904" x="5467350" y="3892550"/>
          <p14:tracePt t="51920" x="5359400" y="3867150"/>
          <p14:tracePt t="51937" x="5257800" y="3854450"/>
          <p14:tracePt t="51953" x="5181600" y="3860800"/>
          <p14:tracePt t="51970" x="5054600" y="3905250"/>
          <p14:tracePt t="51987" x="5016500" y="3924300"/>
          <p14:tracePt t="52003" x="4921250" y="3975100"/>
          <p14:tracePt t="52020" x="4902200" y="4000500"/>
          <p14:tracePt t="52038" x="4883150" y="4038600"/>
          <p14:tracePt t="52053" x="4883150" y="4064000"/>
          <p14:tracePt t="52070" x="4883150" y="4102100"/>
          <p14:tracePt t="52087" x="4908550" y="4165600"/>
          <p14:tracePt t="52104" x="4946650" y="4235450"/>
          <p14:tracePt t="52120" x="4997450" y="4298950"/>
          <p14:tracePt t="52137" x="5054600" y="4343400"/>
          <p14:tracePt t="52153" x="5092700" y="4368800"/>
          <p14:tracePt t="52170" x="5130800" y="4381500"/>
          <p14:tracePt t="52187" x="5143500" y="4387850"/>
          <p14:tracePt t="52203" x="5149850" y="4387850"/>
          <p14:tracePt t="52236" x="5156200" y="4387850"/>
          <p14:tracePt t="52300" x="5156200" y="4381500"/>
          <p14:tracePt t="54315" x="5162550" y="4381500"/>
          <p14:tracePt t="54321" x="5213350" y="4318000"/>
          <p14:tracePt t="54337" x="5270500" y="4254500"/>
          <p14:tracePt t="54353" x="5403850" y="4095750"/>
          <p14:tracePt t="54370" x="5511800" y="4000500"/>
          <p14:tracePt t="54388" x="5600700" y="3937000"/>
          <p14:tracePt t="54404" x="5740400" y="3898900"/>
          <p14:tracePt t="54421" x="5797550" y="3886200"/>
          <p14:tracePt t="54437" x="5803900" y="3879850"/>
          <p14:tracePt t="54454" x="5810250" y="3879850"/>
          <p14:tracePt t="54504" x="5810250" y="3873500"/>
          <p14:tracePt t="54520" x="5822950" y="3873500"/>
          <p14:tracePt t="54537" x="5867400" y="3867150"/>
          <p14:tracePt t="54553" x="6076950" y="3879850"/>
          <p14:tracePt t="54570" x="6146800" y="3879850"/>
          <p14:tracePt t="54588" x="6477000" y="3790950"/>
          <p14:tracePt t="54604" x="6705600" y="3676650"/>
          <p14:tracePt t="54621" x="6896100" y="3549650"/>
          <p14:tracePt t="54637" x="6985000" y="3479800"/>
          <p14:tracePt t="54654" x="7048500" y="3429000"/>
          <p14:tracePt t="54670" x="7054850" y="3409950"/>
          <p14:tracePt t="54703" x="7035800" y="3409950"/>
          <p14:tracePt t="54720" x="7010400" y="3409950"/>
          <p14:tracePt t="54737" x="6985000" y="3422650"/>
          <p14:tracePt t="54754" x="6972300" y="3429000"/>
          <p14:tracePt t="54770" x="6959600" y="3435350"/>
          <p14:tracePt t="54787" x="6953250" y="3441700"/>
          <p14:tracePt t="54803" x="6908800" y="3448050"/>
          <p14:tracePt t="54820" x="6794500" y="3454400"/>
          <p14:tracePt t="54838" x="6591300" y="3454400"/>
          <p14:tracePt t="54854" x="6261100" y="3454400"/>
          <p14:tracePt t="54870" x="5943600" y="3454400"/>
          <p14:tracePt t="54887" x="5695950" y="3454400"/>
          <p14:tracePt t="54904" x="5562600" y="3454400"/>
          <p14:tracePt t="54920" x="5480050" y="3454400"/>
          <p14:tracePt t="54937" x="5448300" y="3454400"/>
          <p14:tracePt t="54953" x="5441950" y="3454400"/>
          <p14:tracePt t="54971" x="5435600" y="3454400"/>
          <p14:tracePt t="55004" x="5429250" y="3454400"/>
          <p14:tracePt t="55022" x="5384800" y="3473450"/>
          <p14:tracePt t="55037" x="5359400" y="3486150"/>
          <p14:tracePt t="55054" x="5181600" y="3517900"/>
          <p14:tracePt t="55070" x="5041900" y="3536950"/>
          <p14:tracePt t="55088" x="4946650" y="3556000"/>
          <p14:tracePt t="55105" x="4857750" y="3562350"/>
          <p14:tracePt t="55120" x="4794250" y="3568700"/>
          <p14:tracePt t="55137" x="4743450" y="3568700"/>
          <p14:tracePt t="55154" x="4654550" y="3568700"/>
          <p14:tracePt t="55170" x="4597400" y="3581400"/>
          <p14:tracePt t="55188" x="4565650" y="3594100"/>
          <p14:tracePt t="55205" x="4540250" y="3600450"/>
          <p14:tracePt t="55220" x="4533900" y="3600450"/>
          <p14:tracePt t="55237" x="4527550" y="3600450"/>
          <p14:tracePt t="55271" x="4521200" y="3600450"/>
          <p14:tracePt t="55287" x="4489450" y="3600450"/>
          <p14:tracePt t="55303" x="4286250" y="3619500"/>
          <p14:tracePt t="55320" x="4184650" y="3625850"/>
          <p14:tracePt t="55337" x="4051300" y="3632200"/>
          <p14:tracePt t="55353" x="3968750" y="3632200"/>
          <p14:tracePt t="55370" x="3797300" y="3632200"/>
          <p14:tracePt t="55387" x="3657600" y="3632200"/>
          <p14:tracePt t="55404" x="3441700" y="3632200"/>
          <p14:tracePt t="55420" x="3238500" y="3632200"/>
          <p14:tracePt t="55437" x="3028950" y="3625850"/>
          <p14:tracePt t="55453" x="2819400" y="3587750"/>
          <p14:tracePt t="55470" x="2743200" y="3575050"/>
          <p14:tracePt t="55487" x="2743200" y="3562350"/>
          <p14:tracePt t="55706" x="2768600" y="3562350"/>
          <p14:tracePt t="55730" x="2768600" y="3581400"/>
          <p14:tracePt t="55738" x="2743200" y="3600450"/>
          <p14:tracePt t="55753" x="2660650" y="3600450"/>
          <p14:tracePt t="55770" x="2635250" y="3606800"/>
          <p14:tracePt t="55787" x="2635250" y="3619500"/>
          <p14:tracePt t="55804" x="2667000" y="3625850"/>
          <p14:tracePt t="55821" x="2743200" y="3638550"/>
          <p14:tracePt t="55837" x="2838450" y="3657600"/>
          <p14:tracePt t="55854" x="2914650" y="3657600"/>
          <p14:tracePt t="55871" x="2984500" y="3663950"/>
          <p14:tracePt t="55887" x="3060700" y="3663950"/>
          <p14:tracePt t="55904" x="3105150" y="3663950"/>
          <p14:tracePt t="55923" x="3124200" y="3651250"/>
          <p14:tracePt t="55937" x="3143250" y="3651250"/>
          <p14:tracePt t="55954" x="3149600" y="3638550"/>
          <p14:tracePt t="55973" x="3175000" y="3625850"/>
          <p14:tracePt t="55987" x="3187700" y="3619500"/>
          <p14:tracePt t="56005" x="3219450" y="3600450"/>
          <p14:tracePt t="56021" x="3238500" y="3600450"/>
          <p14:tracePt t="56038" x="3251200" y="3600450"/>
          <p14:tracePt t="56054" x="3263900" y="3600450"/>
          <p14:tracePt t="56087" x="3270250" y="3600450"/>
          <p14:tracePt t="56105" x="3276600" y="3600450"/>
          <p14:tracePt t="56176" x="3282950" y="3600450"/>
          <p14:tracePt t="56182" x="3289300" y="3600450"/>
          <p14:tracePt t="56190" x="3295650" y="3600450"/>
          <p14:tracePt t="56205" x="3314700" y="3594100"/>
          <p14:tracePt t="56221" x="3352800" y="3581400"/>
          <p14:tracePt t="56237" x="3378200" y="3575050"/>
          <p14:tracePt t="56254" x="3435350" y="3562350"/>
          <p14:tracePt t="56271" x="3479800" y="3556000"/>
          <p14:tracePt t="56288" x="3556000" y="3556000"/>
          <p14:tracePt t="56304" x="3594100" y="3549650"/>
          <p14:tracePt t="56321" x="3644900" y="3549650"/>
          <p14:tracePt t="56338" x="3676650" y="3549650"/>
          <p14:tracePt t="56354" x="3695700" y="3549650"/>
          <p14:tracePt t="56371" x="3708400" y="3549650"/>
          <p14:tracePt t="56387" x="3721100" y="3549650"/>
          <p14:tracePt t="56405" x="3733800" y="3549650"/>
          <p14:tracePt t="56439" x="3740150" y="3549650"/>
          <p14:tracePt t="56457" x="3746500" y="3549650"/>
          <p14:tracePt t="56506" x="3765550" y="3549650"/>
          <p14:tracePt t="56521" x="3778250" y="3556000"/>
          <p14:tracePt t="56538" x="3797300" y="3556000"/>
          <p14:tracePt t="56554" x="3829050" y="3562350"/>
          <p14:tracePt t="56571" x="3860800" y="3562350"/>
          <p14:tracePt t="56587" x="3898900" y="3562350"/>
          <p14:tracePt t="56604" x="3937000" y="3549650"/>
          <p14:tracePt t="56621" x="3981450" y="3549650"/>
          <p14:tracePt t="56637" x="4032250" y="3549650"/>
          <p14:tracePt t="56654" x="4076700" y="3549650"/>
          <p14:tracePt t="56671" x="4121150" y="3549650"/>
          <p14:tracePt t="56689" x="4184650" y="3562350"/>
          <p14:tracePt t="56704" x="4222750" y="3568700"/>
          <p14:tracePt t="56721" x="4248150" y="3575050"/>
          <p14:tracePt t="56738" x="4286250" y="3581400"/>
          <p14:tracePt t="56754" x="4343400" y="3600450"/>
          <p14:tracePt t="56771" x="4406900" y="3625850"/>
          <p14:tracePt t="56787" x="4451350" y="3632200"/>
          <p14:tracePt t="56806" x="4508500" y="3644900"/>
          <p14:tracePt t="56821" x="4540250" y="3651250"/>
          <p14:tracePt t="56839" x="4616450" y="3651250"/>
          <p14:tracePt t="56854" x="4654550" y="3651250"/>
          <p14:tracePt t="56871" x="4718050" y="3651250"/>
          <p14:tracePt t="56888" x="4775200" y="3651250"/>
          <p14:tracePt t="56904" x="4832350" y="3651250"/>
          <p14:tracePt t="56921" x="4895850" y="3651250"/>
          <p14:tracePt t="56938" x="4921250" y="3651250"/>
          <p14:tracePt t="56940" x="4940300" y="3651250"/>
          <p14:tracePt t="56954" x="4997450" y="3651250"/>
          <p14:tracePt t="56972" x="5067300" y="3651250"/>
          <p14:tracePt t="56988" x="5092700" y="3651250"/>
          <p14:tracePt t="57005" x="5226050" y="3651250"/>
          <p14:tracePt t="57023" x="5289550" y="3651250"/>
          <p14:tracePt t="57028" x="5321300" y="3644900"/>
          <p14:tracePt t="57037" x="5353050" y="3644900"/>
          <p14:tracePt t="57054" x="5403850" y="3644900"/>
          <p14:tracePt t="57071" x="5461000" y="3644900"/>
          <p14:tracePt t="57088" x="5505450" y="3644900"/>
          <p14:tracePt t="57104" x="5556250" y="3644900"/>
          <p14:tracePt t="57122" x="5715000" y="3638550"/>
          <p14:tracePt t="57138" x="5778500" y="3632200"/>
          <p14:tracePt t="57154" x="5861050" y="3625850"/>
          <p14:tracePt t="57171" x="5975350" y="3625850"/>
          <p14:tracePt t="57188" x="6096000" y="3619500"/>
          <p14:tracePt t="57205" x="6191250" y="3619500"/>
          <p14:tracePt t="57223" x="6311900" y="3600450"/>
          <p14:tracePt t="57238" x="6381750" y="3587750"/>
          <p14:tracePt t="57254" x="6426200" y="3568700"/>
          <p14:tracePt t="57271" x="6457950" y="3556000"/>
          <p14:tracePt t="57288" x="6470650" y="3549650"/>
          <p14:tracePt t="57306" x="6477000" y="3549650"/>
          <p14:tracePt t="57322" x="6477000" y="3543300"/>
          <p14:tracePt t="57376" x="6483350" y="3543300"/>
          <p14:tracePt t="57496" x="6477000" y="3543300"/>
          <p14:tracePt t="57527" x="6470650" y="3543300"/>
          <p14:tracePt t="57657" x="6477000" y="3543300"/>
          <p14:tracePt t="57663" x="6477000" y="3536950"/>
          <p14:tracePt t="57672" x="6483350" y="3530600"/>
          <p14:tracePt t="57687" x="6489700" y="3524250"/>
          <p14:tracePt t="57703" x="6502400" y="3517900"/>
          <p14:tracePt t="57721" x="6508750" y="3517900"/>
          <p14:tracePt t="57737" x="6515100" y="3517900"/>
          <p14:tracePt t="57971" x="6515100" y="3511550"/>
          <p14:tracePt t="57977" x="6515100" y="3498850"/>
          <p14:tracePt t="57989" x="6521450" y="3492500"/>
          <p14:tracePt t="58059" x="6521450" y="3486150"/>
          <p14:tracePt t="58309" x="6515100" y="3486150"/>
          <p14:tracePt t="58315" x="6508750" y="3486150"/>
          <p14:tracePt t="58333" x="6502400" y="3486150"/>
          <p14:tracePt t="58341" x="6496050" y="3486150"/>
          <p14:tracePt t="58353" x="6496050" y="3492500"/>
          <p14:tracePt t="58370" x="6489700" y="3492500"/>
          <p14:tracePt t="58387" x="6483350" y="3492500"/>
          <p14:tracePt t="58403" x="6477000" y="3492500"/>
          <p14:tracePt t="58420" x="6470650" y="3498850"/>
          <p14:tracePt t="58454" x="6457950" y="3498850"/>
          <p14:tracePt t="58488" x="6445250" y="3498850"/>
          <p14:tracePt t="58520" x="6432550" y="3498850"/>
          <p14:tracePt t="58537" x="6426200" y="3498850"/>
          <p14:tracePt t="58554" x="6413500" y="3498850"/>
          <p14:tracePt t="58570" x="6400800" y="3498850"/>
          <p14:tracePt t="58587" x="6381750" y="3498850"/>
          <p14:tracePt t="58604" x="6362700" y="3498850"/>
          <p14:tracePt t="58620" x="6356350" y="3505200"/>
          <p14:tracePt t="58637" x="6343650" y="3505200"/>
          <p14:tracePt t="58653" x="6337300" y="3505200"/>
          <p14:tracePt t="58834" x="6330950" y="3505200"/>
          <p14:tracePt t="58843" x="6330950" y="3498850"/>
          <p14:tracePt t="58971" x="6337300" y="3498850"/>
          <p14:tracePt t="58987" x="6343650" y="3498850"/>
          <p14:tracePt t="58997" x="6350000" y="3498850"/>
          <p14:tracePt t="59065" x="6356350" y="3498850"/>
          <p14:tracePt t="59082" x="6362700" y="3498850"/>
          <p14:tracePt t="59117" x="6369050" y="3498850"/>
          <p14:tracePt t="59179" x="6375400" y="3498850"/>
          <p14:tracePt t="59331" x="6381750" y="3498850"/>
          <p14:tracePt t="59339" x="6388100" y="3498850"/>
          <p14:tracePt t="59349" x="6394450" y="3498850"/>
          <p14:tracePt t="59364" x="6400800" y="3498850"/>
          <p14:tracePt t="59389" x="6407150" y="3498850"/>
          <p14:tracePt t="59391" x="6413500" y="3498850"/>
          <p14:tracePt t="59406" x="6419850" y="3498850"/>
          <p14:tracePt t="59439" x="6426200" y="3498850"/>
          <p14:tracePt t="59558" x="6419850" y="3505200"/>
          <p14:tracePt t="59571" x="6413500" y="3511550"/>
          <p14:tracePt t="59574" x="6407150" y="3511550"/>
          <p14:tracePt t="59587" x="6407150" y="3517900"/>
          <p14:tracePt t="59604" x="6394450" y="3524250"/>
          <p14:tracePt t="59835" x="6394450" y="3517900"/>
          <p14:tracePt t="59849" x="6388100" y="3498850"/>
          <p14:tracePt t="59874" x="6381750" y="3492500"/>
          <p14:tracePt t="59923" x="6375400" y="3492500"/>
          <p14:tracePt t="60033" x="6369050" y="3492500"/>
          <p14:tracePt t="60275" x="6362700" y="3492500"/>
          <p14:tracePt t="60323" x="6356350" y="3492500"/>
          <p14:tracePt t="60726" x="6362700" y="3492500"/>
          <p14:tracePt t="60733" x="6369050" y="3486150"/>
          <p14:tracePt t="60740" x="6375400" y="3486150"/>
          <p14:tracePt t="60754" x="6381750" y="3479800"/>
          <p14:tracePt t="60771" x="6388100" y="3473450"/>
          <p14:tracePt t="61097" x="6394450" y="3473450"/>
          <p14:tracePt t="61101" x="6400800" y="3473450"/>
          <p14:tracePt t="61120" x="6419850" y="3473450"/>
          <p14:tracePt t="61137" x="6451600" y="3479800"/>
          <p14:tracePt t="61154" x="6470650" y="3492500"/>
          <p14:tracePt t="61170" x="6477000" y="3492500"/>
          <p14:tracePt t="61216" x="6477000" y="3498850"/>
          <p14:tracePt t="61225" x="6464300" y="3505200"/>
          <p14:tracePt t="61237" x="6445250" y="3511550"/>
          <p14:tracePt t="61254" x="6305550" y="3524250"/>
          <p14:tracePt t="61272" x="5797550" y="3536950"/>
          <p14:tracePt t="61288" x="5568950" y="3536950"/>
          <p14:tracePt t="61304" x="4806950" y="3575050"/>
          <p14:tracePt t="61321" x="4635500" y="3594100"/>
          <p14:tracePt t="61337" x="4432300" y="3619500"/>
          <p14:tracePt t="61354" x="4330700" y="3632200"/>
          <p14:tracePt t="61356" x="4318000" y="3632200"/>
          <p14:tracePt t="61370" x="4292600" y="3632200"/>
          <p14:tracePt t="61387" x="4273550" y="3632200"/>
          <p14:tracePt t="61404" x="4248150" y="3606800"/>
          <p14:tracePt t="61421" x="4235450" y="3600450"/>
          <p14:tracePt t="61471" x="4229100" y="3600450"/>
          <p14:tracePt t="61487" x="4222750" y="3600450"/>
          <p14:tracePt t="61582" x="4222750" y="3594100"/>
          <p14:tracePt t="61589" x="4222750" y="3587750"/>
          <p14:tracePt t="61605" x="4222750" y="3581400"/>
          <p14:tracePt t="61622" x="4229100" y="3568700"/>
          <p14:tracePt t="61638" x="4235450" y="3568700"/>
          <p14:tracePt t="61656" x="4241800" y="3562350"/>
          <p14:tracePt t="61722" x="4273550" y="3581400"/>
          <p14:tracePt t="61738" x="4279900" y="3600450"/>
          <p14:tracePt t="61755" x="4318000" y="3651250"/>
          <p14:tracePt t="61759" x="4330700" y="3689350"/>
          <p14:tracePt t="61771" x="4375150" y="3752850"/>
          <p14:tracePt t="61787" x="4432300" y="3860800"/>
          <p14:tracePt t="61792" x="4451350" y="3898900"/>
          <p14:tracePt t="61804" x="4514850" y="3987800"/>
          <p14:tracePt t="61821" x="4552950" y="4032250"/>
          <p14:tracePt t="61838" x="4572000" y="4051300"/>
          <p14:tracePt t="61854" x="4591050" y="4070350"/>
          <p14:tracePt t="61871" x="4603750" y="4070350"/>
          <p14:tracePt t="61887" x="4610100" y="4076700"/>
          <p14:tracePt t="61904" x="4616450" y="4076700"/>
          <p14:tracePt t="61921" x="4635500" y="4051300"/>
          <p14:tracePt t="61923" x="4654550" y="4006850"/>
          <p14:tracePt t="61938" x="4660900" y="3987800"/>
          <p14:tracePt t="61954" x="4673600" y="3937000"/>
          <p14:tracePt t="61956" x="4673600" y="3930650"/>
          <p14:tracePt t="61987" x="4673600" y="3924300"/>
          <p14:tracePt t="62003" x="4667250" y="3917950"/>
          <p14:tracePt t="62166" x="4673600" y="3917950"/>
          <p14:tracePt t="62174" x="4724400" y="3917950"/>
          <p14:tracePt t="62187" x="4762500" y="3917950"/>
          <p14:tracePt t="62204" x="4794250" y="3917950"/>
          <p14:tracePt t="62221" x="4794250" y="3924300"/>
          <p14:tracePt t="62237" x="4756150" y="3937000"/>
          <p14:tracePt t="62254" x="4667250" y="3975100"/>
          <p14:tracePt t="62270" x="4565650" y="4006850"/>
          <p14:tracePt t="62287" x="4489450" y="4019550"/>
          <p14:tracePt t="62304" x="4464050" y="4025900"/>
          <p14:tracePt t="62320" x="4432300" y="4032250"/>
          <p14:tracePt t="62337" x="4419600" y="4032250"/>
          <p14:tracePt t="62371" x="4406900" y="4032250"/>
          <p14:tracePt t="62404" x="4368800" y="4032250"/>
          <p14:tracePt t="62422" x="4330700" y="4032250"/>
          <p14:tracePt t="62437" x="4241800" y="4013200"/>
          <p14:tracePt t="62453" x="4178300" y="4000500"/>
          <p14:tracePt t="62470" x="4121150" y="3994150"/>
          <p14:tracePt t="62471" x="4102100" y="3987800"/>
          <p14:tracePt t="62487" x="4089400" y="3981450"/>
          <p14:tracePt t="62503" x="3975100" y="3956050"/>
          <p14:tracePt t="62521" x="3892550" y="3943350"/>
          <p14:tracePt t="62539" x="3714750" y="3917950"/>
          <p14:tracePt t="62555" x="3505200" y="3892550"/>
          <p14:tracePt t="62572" x="3327400" y="3886200"/>
          <p14:tracePt t="62588" x="3136900" y="3886200"/>
          <p14:tracePt t="62603" x="2946400" y="3879850"/>
          <p14:tracePt t="62621" x="2800350" y="3867150"/>
          <p14:tracePt t="62637" x="2660650" y="3854450"/>
          <p14:tracePt t="62654" x="2546350" y="3841750"/>
          <p14:tracePt t="62671" x="2451100" y="3822700"/>
          <p14:tracePt t="62687" x="2406650" y="3810000"/>
          <p14:tracePt t="62704" x="2374900" y="3803650"/>
          <p14:tracePt t="62721" x="2349500" y="3790950"/>
          <p14:tracePt t="62737" x="2330450" y="3778250"/>
          <p14:tracePt t="62754" x="2317750" y="3778250"/>
          <p14:tracePt t="62771" x="2298700" y="3778250"/>
          <p14:tracePt t="62787" x="2266950" y="3778250"/>
          <p14:tracePt t="62804" x="2228850" y="3797300"/>
          <p14:tracePt t="62821" x="2203450" y="3829050"/>
          <p14:tracePt t="62838" x="2184400" y="3873500"/>
          <p14:tracePt t="62855" x="2159000" y="3956050"/>
          <p14:tracePt t="62870" x="2139950" y="4032250"/>
          <p14:tracePt t="62887" x="2127250" y="4133850"/>
          <p14:tracePt t="62904" x="2133600" y="4267200"/>
          <p14:tracePt t="62920" x="2159000" y="4362450"/>
          <p14:tracePt t="62937" x="2190750" y="4464050"/>
          <p14:tracePt t="62953" x="2222500" y="4552950"/>
          <p14:tracePt t="62971" x="2235200" y="4591050"/>
          <p14:tracePt t="62989" x="2266950" y="4603750"/>
          <p14:tracePt t="63004" x="2286000" y="4603750"/>
          <p14:tracePt t="63023" x="2330450" y="4546600"/>
          <p14:tracePt t="63037" x="2349500" y="4502150"/>
          <p14:tracePt t="63054" x="2362200" y="4457700"/>
          <p14:tracePt t="63073" x="2381250" y="4279900"/>
          <p14:tracePt t="63091" x="2374900" y="4197350"/>
          <p14:tracePt t="63107" x="2298700" y="4114800"/>
          <p14:tracePt t="63122" x="2133600" y="4013200"/>
          <p14:tracePt t="63140" x="1885950" y="3917950"/>
          <p14:tracePt t="63154" x="1600200" y="3860800"/>
          <p14:tracePt t="63170" x="1422400" y="3854450"/>
          <p14:tracePt t="63187" x="1352550" y="3854450"/>
          <p14:tracePt t="63204" x="1301750" y="3860800"/>
          <p14:tracePt t="63221" x="1270000" y="3867150"/>
          <p14:tracePt t="63238" x="1244600" y="3879850"/>
          <p14:tracePt t="63254" x="1225550" y="3886200"/>
          <p14:tracePt t="63271" x="1219200" y="3886200"/>
          <p14:tracePt t="63287" x="1212850" y="3892550"/>
          <p14:tracePt t="63322" x="1200150" y="3892550"/>
          <p14:tracePt t="63353" x="1187450" y="3898900"/>
          <p14:tracePt t="63371" x="1149350" y="3898900"/>
          <p14:tracePt t="63389" x="1111250" y="3886200"/>
          <p14:tracePt t="63403" x="1079500" y="3879850"/>
          <p14:tracePt t="63420" x="1060450" y="3879850"/>
          <p14:tracePt t="63625" x="1079500" y="3879850"/>
          <p14:tracePt t="63632" x="1092200" y="3879850"/>
          <p14:tracePt t="63640" x="1098550" y="3873500"/>
          <p14:tracePt t="63654" x="1104900" y="3867150"/>
          <p14:tracePt t="63688" x="1009650" y="3860800"/>
          <p14:tracePt t="63704" x="946150" y="3873500"/>
          <p14:tracePt t="63720" x="742950" y="3873500"/>
          <p14:tracePt t="63737" x="596900" y="3892550"/>
          <p14:tracePt t="63757" x="501650" y="3937000"/>
          <p14:tracePt t="63773" x="482600" y="3956050"/>
          <p14:tracePt t="63788" x="469900" y="4000500"/>
          <p14:tracePt t="63805" x="457200" y="4051300"/>
          <p14:tracePt t="63810" x="457200" y="4083050"/>
          <p14:tracePt t="63822" x="457200" y="4102100"/>
          <p14:tracePt t="63840" x="495300" y="4152900"/>
          <p14:tracePt t="63855" x="514350" y="4171950"/>
          <p14:tracePt t="63872" x="577850" y="4216400"/>
          <p14:tracePt t="63888" x="660400" y="4241800"/>
          <p14:tracePt t="63905" x="698500" y="4241800"/>
          <p14:tracePt t="63922" x="749300" y="4229100"/>
          <p14:tracePt t="63938" x="774700" y="4203700"/>
          <p14:tracePt t="63943" x="800100" y="4184650"/>
          <p14:tracePt t="63955" x="844550" y="4070350"/>
          <p14:tracePt t="63972" x="869950" y="3949700"/>
          <p14:tracePt t="63988" x="850900" y="3822700"/>
          <p14:tracePt t="64003" x="800100" y="3752850"/>
          <p14:tracePt t="64020" x="742950" y="3721100"/>
          <p14:tracePt t="64036" x="723900" y="3714750"/>
          <p14:tracePt t="64053" x="717550" y="3727450"/>
          <p14:tracePt t="64071" x="717550" y="3790950"/>
          <p14:tracePt t="64086" x="787400" y="3968750"/>
          <p14:tracePt t="64103" x="844550" y="4140200"/>
          <p14:tracePt t="64120" x="1009650" y="4432300"/>
          <p14:tracePt t="64137" x="1390650" y="4870450"/>
          <p14:tracePt t="64153" x="1974850" y="5181600"/>
          <p14:tracePt t="64170" x="2692400" y="5340350"/>
          <p14:tracePt t="64188" x="3879850" y="5302250"/>
          <p14:tracePt t="64205" x="4546600" y="5086350"/>
          <p14:tracePt t="64221" x="5105400" y="4800600"/>
          <p14:tracePt t="64238" x="5543550" y="4483100"/>
          <p14:tracePt t="64254" x="6045200" y="4133850"/>
          <p14:tracePt t="64271" x="6394450" y="3968750"/>
          <p14:tracePt t="64288" x="6610350" y="3898900"/>
          <p14:tracePt t="64305" x="6737350" y="3867150"/>
          <p14:tracePt t="64320" x="6762750" y="3860800"/>
          <p14:tracePt t="64406" x="6769100" y="3860800"/>
          <p14:tracePt t="64422" x="6775450" y="3860800"/>
          <p14:tracePt t="64438" x="6781800" y="3860800"/>
          <p14:tracePt t="64445" x="6788150" y="3860800"/>
          <p14:tracePt t="64454" x="6800850" y="3860800"/>
          <p14:tracePt t="64470" x="6813550" y="3860800"/>
          <p14:tracePt t="64488" x="6851650" y="3854450"/>
          <p14:tracePt t="64503" x="6896100" y="3835400"/>
          <p14:tracePt t="64520" x="6915150" y="3822700"/>
          <p14:tracePt t="64591" x="6915150" y="3803650"/>
          <p14:tracePt t="64598" x="6896100" y="3790950"/>
          <p14:tracePt t="64620" x="6813550" y="3771900"/>
          <p14:tracePt t="64637" x="6750050" y="3752850"/>
          <p14:tracePt t="64653" x="6699250" y="3740150"/>
          <p14:tracePt t="64671" x="6686550" y="3740150"/>
          <p14:tracePt t="64688" x="6686550" y="3733800"/>
          <p14:tracePt t="64705" x="6680200" y="3733800"/>
          <p14:tracePt t="64858" x="6686550" y="3733800"/>
          <p14:tracePt t="64865" x="6692900" y="3733800"/>
          <p14:tracePt t="64888" x="6705600" y="3733800"/>
          <p14:tracePt t="64905" x="6718300" y="3733800"/>
          <p14:tracePt t="64921" x="6724650" y="3733800"/>
          <p14:tracePt t="65173" x="6731000" y="3733800"/>
          <p14:tracePt t="65177" x="6737350" y="3733800"/>
          <p14:tracePt t="65186" x="6769100" y="3733800"/>
          <p14:tracePt t="65203" x="6838950" y="3752850"/>
          <p14:tracePt t="65221" x="6921500" y="3771900"/>
          <p14:tracePt t="65237" x="7004050" y="3790950"/>
          <p14:tracePt t="65254" x="7042150" y="3803650"/>
          <p14:tracePt t="65270" x="7054850" y="3810000"/>
          <p14:tracePt t="65340" x="7054850" y="3816350"/>
          <p14:tracePt t="65774" x="7054850" y="3822700"/>
          <p14:tracePt t="65781" x="7054850" y="3835400"/>
          <p14:tracePt t="65791" x="7054850" y="3848100"/>
          <p14:tracePt t="65803" x="7054850" y="3860800"/>
          <p14:tracePt t="65820" x="6965950" y="3879850"/>
          <p14:tracePt t="65838" x="6800850" y="3930650"/>
          <p14:tracePt t="66033" x="6800850" y="3905250"/>
          <p14:tracePt t="66041" x="6794500" y="3892550"/>
          <p14:tracePt t="66047" x="6794500" y="3886200"/>
          <p14:tracePt t="66056" x="6788150" y="3873500"/>
          <p14:tracePt t="66070" x="6788150" y="3867150"/>
          <p14:tracePt t="66089" x="6769100" y="3867150"/>
          <p14:tracePt t="66104" x="6699250" y="3886200"/>
          <p14:tracePt t="66120" x="6610350" y="3924300"/>
          <p14:tracePt t="66137" x="6527800" y="3962400"/>
          <p14:tracePt t="66153" x="6464300" y="4013200"/>
          <p14:tracePt t="66170" x="6426200" y="4057650"/>
          <p14:tracePt t="66187" x="6413500" y="4089400"/>
          <p14:tracePt t="66203" x="6400800" y="4127500"/>
          <p14:tracePt t="66221" x="6375400" y="4191000"/>
          <p14:tracePt t="66239" x="6356350" y="4222750"/>
          <p14:tracePt t="66254" x="6343650" y="4260850"/>
          <p14:tracePt t="66270" x="6330950" y="4286250"/>
          <p14:tracePt t="66287" x="6330950" y="4292600"/>
          <p14:tracePt t="66379" x="6337300" y="4292600"/>
          <p14:tracePt t="66385" x="6356350" y="4298950"/>
          <p14:tracePt t="66395" x="6375400" y="4305300"/>
          <p14:tracePt t="66403" x="6400800" y="4318000"/>
          <p14:tracePt t="66421" x="6483350" y="4337050"/>
          <p14:tracePt t="66437" x="6584950" y="4362450"/>
          <p14:tracePt t="66454" x="6680200" y="4375150"/>
          <p14:tracePt t="66471" x="6794500" y="4394200"/>
          <p14:tracePt t="66487" x="6858000" y="4394200"/>
          <p14:tracePt t="66504" x="6908800" y="4394200"/>
          <p14:tracePt t="66520" x="6940550" y="4394200"/>
          <p14:tracePt t="66537" x="6972300" y="4394200"/>
          <p14:tracePt t="66554" x="6991350" y="4375150"/>
          <p14:tracePt t="66571" x="6991350" y="4356100"/>
          <p14:tracePt t="66587" x="6927850" y="4349750"/>
          <p14:tracePt t="66604" x="6896100" y="4349750"/>
          <p14:tracePt t="66830" x="6896100" y="4356100"/>
          <p14:tracePt t="66854" x="6896100" y="4362450"/>
          <p14:tracePt t="66862" x="6896100" y="4368800"/>
          <p14:tracePt t="66877" x="6902450" y="4375150"/>
          <p14:tracePt t="66887" x="6908800" y="4381500"/>
          <p14:tracePt t="66905" x="6908800" y="4387850"/>
          <p14:tracePt t="66920" x="6921500" y="4387850"/>
          <p14:tracePt t="66937" x="6921500" y="4394200"/>
          <p14:tracePt t="66955" x="6921500" y="4400550"/>
          <p14:tracePt t="66971" x="6915150" y="4400550"/>
          <p14:tracePt t="66987" x="6915150" y="4406900"/>
          <p14:tracePt t="67020" x="6908800" y="4413250"/>
          <p14:tracePt t="67037" x="6896100" y="4413250"/>
          <p14:tracePt t="67055" x="6870700" y="4425950"/>
          <p14:tracePt t="67070" x="6870700" y="4432300"/>
          <p14:tracePt t="67919" x="6870700" y="4425950"/>
          <p14:tracePt t="67925" x="6851650" y="4400550"/>
          <p14:tracePt t="67937" x="6826250" y="4349750"/>
          <p14:tracePt t="67954" x="6731000" y="4241800"/>
          <p14:tracePt t="67970" x="6642100" y="4140200"/>
          <p14:tracePt t="67987" x="6578600" y="4038600"/>
          <p14:tracePt t="68003" x="6527800" y="3949700"/>
          <p14:tracePt t="68020" x="6489700" y="3886200"/>
          <p14:tracePt t="68037" x="6438900" y="3797300"/>
          <p14:tracePt t="68039" x="6426200" y="3778250"/>
          <p14:tracePt t="68053" x="6400800" y="3752850"/>
          <p14:tracePt t="68144" x="6394450" y="3752850"/>
          <p14:tracePt t="68158" x="6388100" y="3752850"/>
          <p14:tracePt t="68198" x="6375400" y="3752850"/>
          <p14:tracePt t="68206" x="6369050" y="3752850"/>
          <p14:tracePt t="68216" x="6350000" y="3752850"/>
          <p14:tracePt t="68223" x="6311900" y="3765550"/>
          <p14:tracePt t="68237" x="6261100" y="3797300"/>
          <p14:tracePt t="68253" x="6121400" y="3905250"/>
          <p14:tracePt t="68270" x="5772150" y="4165600"/>
          <p14:tracePt t="68287" x="5308600" y="4546600"/>
          <p14:tracePt t="68304" x="4489450" y="5181600"/>
          <p14:tracePt t="68321" x="3975100" y="5518150"/>
          <p14:tracePt t="68339" x="3708400" y="5638800"/>
          <p14:tracePt t="68355" x="3651250" y="5645150"/>
          <p14:tracePt t="68370" x="3644900" y="5645150"/>
          <p14:tracePt t="68388" x="3644900" y="5588000"/>
          <p14:tracePt t="68405" x="3670300" y="5511800"/>
          <p14:tracePt t="68422" x="3708400" y="5429250"/>
          <p14:tracePt t="68424" x="3727450" y="5365750"/>
          <p14:tracePt t="68436" x="3752850" y="5321300"/>
          <p14:tracePt t="68455" x="3790950" y="5232400"/>
          <p14:tracePt t="68470" x="3835400" y="5111750"/>
          <p14:tracePt t="68487" x="3848100" y="5073650"/>
          <p14:tracePt t="68505" x="3829050" y="5041900"/>
          <p14:tracePt t="68520" x="3797300" y="5041900"/>
          <p14:tracePt t="68537" x="3778250" y="5041900"/>
          <p14:tracePt t="68553" x="3740150" y="5041900"/>
          <p14:tracePt t="68570" x="3714750" y="5054600"/>
          <p14:tracePt t="68588" x="3676650" y="5067300"/>
          <p14:tracePt t="68605" x="3613150" y="5067300"/>
          <p14:tracePt t="68622" x="3524250" y="5067300"/>
          <p14:tracePt t="68637" x="3390900" y="5048250"/>
          <p14:tracePt t="68653" x="3302000" y="5048250"/>
          <p14:tracePt t="68670" x="3206750" y="5048250"/>
          <p14:tracePt t="68687" x="3092450" y="5073650"/>
          <p14:tracePt t="68704" x="2990850" y="5124450"/>
          <p14:tracePt t="68721" x="2851150" y="5232400"/>
          <p14:tracePt t="68723" x="2806700" y="5276850"/>
          <p14:tracePt t="68737" x="2755900" y="5359400"/>
          <p14:tracePt t="68753" x="2654300" y="5607050"/>
          <p14:tracePt t="68770" x="2616200" y="5721350"/>
          <p14:tracePt t="68787" x="2609850" y="5746750"/>
          <p14:tracePt t="68868" x="2609850" y="5740400"/>
          <p14:tracePt t="68875" x="2609850" y="5727700"/>
          <p14:tracePt t="68904" x="2584450" y="5721350"/>
          <p14:tracePt t="68920" x="2552700" y="5721350"/>
          <p14:tracePt t="68937" x="2533650" y="5721350"/>
          <p14:tracePt t="68953" x="2520950" y="5721350"/>
          <p14:tracePt t="68987" x="2520950" y="5746750"/>
          <p14:tracePt t="69004" x="2520950" y="5791200"/>
          <p14:tracePt t="69020" x="2527300" y="5880100"/>
          <p14:tracePt t="69037" x="2546350" y="5975350"/>
          <p14:tracePt t="69040" x="2565400" y="6038850"/>
          <p14:tracePt t="69055" x="2571750" y="6083300"/>
          <p14:tracePt t="69070" x="2584450" y="6127750"/>
          <p14:tracePt t="69087" x="2590800" y="6134100"/>
          <p14:tracePt t="69103" x="2590800" y="6127750"/>
          <p14:tracePt t="69121" x="2622550" y="6038850"/>
          <p14:tracePt t="69139" x="2698750" y="5880100"/>
          <p14:tracePt t="69155" x="2787650" y="5765800"/>
          <p14:tracePt t="69172" x="2901950" y="5638800"/>
          <p14:tracePt t="69187" x="3003550" y="5524500"/>
          <p14:tracePt t="69203" x="3048000" y="5473700"/>
          <p14:tracePt t="69220" x="3054350" y="5461000"/>
          <p14:tracePt t="69238" x="3054350" y="5454650"/>
          <p14:tracePt t="69253" x="3054350" y="5461000"/>
          <p14:tracePt t="69271" x="3035300" y="5518150"/>
          <p14:tracePt t="69289" x="2997200" y="5619750"/>
          <p14:tracePt t="69303" x="2965450" y="5727700"/>
          <p14:tracePt t="69320" x="2933700" y="5861050"/>
          <p14:tracePt t="69337" x="2927350" y="5975350"/>
          <p14:tracePt t="69353" x="2927350" y="6076950"/>
          <p14:tracePt t="69370" x="2946400" y="6121400"/>
          <p14:tracePt t="69387" x="2971800" y="6127750"/>
          <p14:tracePt t="69403" x="2997200" y="6121400"/>
          <p14:tracePt t="69420" x="3060700" y="6064250"/>
          <p14:tracePt t="69437" x="3136900" y="5981700"/>
          <p14:tracePt t="69439" x="3175000" y="5943600"/>
          <p14:tracePt t="69453" x="3200400" y="5911850"/>
          <p14:tracePt t="69470" x="3232150" y="5892800"/>
          <p14:tracePt t="69487" x="3238500" y="5892800"/>
          <p14:tracePt t="69520" x="3219450" y="5918200"/>
          <p14:tracePt t="69538" x="3187700" y="5975350"/>
          <p14:tracePt t="69553" x="3162300" y="6045200"/>
          <p14:tracePt t="69571" x="3155950" y="6076950"/>
          <p14:tracePt t="69587" x="3155950" y="6102350"/>
          <p14:tracePt t="69603" x="3181350" y="6102350"/>
          <p14:tracePt t="69620" x="3263900" y="6070600"/>
          <p14:tracePt t="69637" x="3448050" y="5988050"/>
          <p14:tracePt t="69654" x="3670300" y="5829300"/>
          <p14:tracePt t="69670" x="3892550" y="5670550"/>
          <p14:tracePt t="69687" x="4044950" y="5511800"/>
          <p14:tracePt t="69704" x="4178300" y="5327650"/>
          <p14:tracePt t="69720" x="4254500" y="5156200"/>
          <p14:tracePt t="69737" x="4298950" y="4965700"/>
          <p14:tracePt t="69753" x="4298950" y="4851400"/>
          <p14:tracePt t="69770" x="4298950" y="4813300"/>
          <p14:tracePt t="69787" x="4292600" y="4794250"/>
          <p14:tracePt t="69804" x="4279900" y="4775200"/>
          <p14:tracePt t="69820" x="4273550" y="4768850"/>
          <p14:tracePt t="69837" x="4267200" y="4768850"/>
          <p14:tracePt t="69886" x="4260850" y="4775200"/>
          <p14:tracePt t="69904" x="4260850" y="4832350"/>
          <p14:tracePt t="69921" x="4260850" y="4870450"/>
          <p14:tracePt t="69938" x="4267200" y="4908550"/>
          <p14:tracePt t="69953" x="4292600" y="4933950"/>
          <p14:tracePt t="69971" x="4406900" y="4991100"/>
          <p14:tracePt t="69987" x="4533900" y="5016500"/>
          <p14:tracePt t="70004" x="4686300" y="5022850"/>
          <p14:tracePt t="70020" x="4984750" y="5022850"/>
          <p14:tracePt t="70038" x="5264150" y="5010150"/>
          <p14:tracePt t="70053" x="5410200" y="4997450"/>
          <p14:tracePt t="70071" x="5708650" y="4991100"/>
          <p14:tracePt t="70087" x="5911850" y="4991100"/>
          <p14:tracePt t="70103" x="6159500" y="5010150"/>
          <p14:tracePt t="70121" x="6350000" y="5060950"/>
          <p14:tracePt t="70137" x="6496050" y="5092700"/>
          <p14:tracePt t="70153" x="6623050" y="5118100"/>
          <p14:tracePt t="70171" x="6724650" y="5118100"/>
          <p14:tracePt t="70187" x="6864350" y="5124450"/>
          <p14:tracePt t="70204" x="6997700" y="5124450"/>
          <p14:tracePt t="70221" x="7277100" y="5124450"/>
          <p14:tracePt t="70237" x="7581900" y="5130800"/>
          <p14:tracePt t="70253" x="7861300" y="5149850"/>
          <p14:tracePt t="70270" x="8115300" y="5149850"/>
          <p14:tracePt t="70287" x="8305800" y="5149850"/>
          <p14:tracePt t="70304" x="8439150" y="5149850"/>
          <p14:tracePt t="70320" x="8540750" y="5149850"/>
          <p14:tracePt t="70337" x="8629650" y="5137150"/>
          <p14:tracePt t="70353" x="8769350" y="5099050"/>
          <p14:tracePt t="70371" x="8864600" y="5073650"/>
          <p14:tracePt t="70389" x="8890000" y="5067300"/>
          <p14:tracePt t="70405" x="8940800" y="5048250"/>
          <p14:tracePt t="70421" x="9004300" y="5022850"/>
          <p14:tracePt t="70437" x="9048750" y="5016500"/>
          <p14:tracePt t="70455" x="9099550" y="5003800"/>
          <p14:tracePt t="70472" x="9137650" y="4991100"/>
          <p14:tracePt t="70553" x="9137650" y="4984750"/>
          <p14:tracePt t="70625" x="9137650" y="4965700"/>
          <p14:tracePt t="70631" x="9137650" y="4953000"/>
          <p14:tracePt t="70640" x="9118600" y="4927600"/>
          <p14:tracePt t="70653" x="9105900" y="4921250"/>
          <p14:tracePt t="70670" x="9074150" y="4883150"/>
          <p14:tracePt t="70688" x="8997950" y="4819650"/>
          <p14:tracePt t="70705" x="8915400" y="4768850"/>
          <p14:tracePt t="70720" x="8870950" y="4743450"/>
          <p14:tracePt t="70737" x="8623300" y="4641850"/>
          <p14:tracePt t="70753" x="8439150" y="4591050"/>
          <p14:tracePt t="70770" x="8305800" y="4572000"/>
          <p14:tracePt t="70787" x="8121650" y="4559300"/>
          <p14:tracePt t="70804" x="7988300" y="4559300"/>
          <p14:tracePt t="70820" x="7823200" y="4578350"/>
          <p14:tracePt t="70837" x="7620000" y="4622800"/>
          <p14:tracePt t="70854" x="7423150" y="4660900"/>
          <p14:tracePt t="70870" x="7181850" y="4686300"/>
          <p14:tracePt t="70872" x="7099300" y="4692650"/>
          <p14:tracePt t="70887" x="6959600" y="4692650"/>
          <p14:tracePt t="70904" x="6737350" y="4692650"/>
          <p14:tracePt t="70920" x="6457950" y="4692650"/>
          <p14:tracePt t="70938" x="6083300" y="4692650"/>
          <p14:tracePt t="70953" x="5886450" y="4692650"/>
          <p14:tracePt t="70970" x="5695950" y="4711700"/>
          <p14:tracePt t="70987" x="5543550" y="4749800"/>
          <p14:tracePt t="71003" x="5365750" y="4806950"/>
          <p14:tracePt t="71020" x="5226050" y="4851400"/>
          <p14:tracePt t="71037" x="5054600" y="4921250"/>
          <p14:tracePt t="71054" x="4927600" y="4984750"/>
          <p14:tracePt t="71070" x="4787900" y="5041900"/>
          <p14:tracePt t="71087" x="4629150" y="5105400"/>
          <p14:tracePt t="71104" x="4521200" y="5162550"/>
          <p14:tracePt t="71121" x="4432300" y="5232400"/>
          <p14:tracePt t="71137" x="4406900" y="5276850"/>
          <p14:tracePt t="71154" x="4394200" y="5314950"/>
          <p14:tracePt t="71170" x="4394200" y="5321300"/>
          <p14:tracePt t="71221" x="4406900" y="5314950"/>
          <p14:tracePt t="71227" x="4413250" y="5302250"/>
          <p14:tracePt t="71237" x="4432300" y="5295900"/>
          <p14:tracePt t="71255" x="4457700" y="5270500"/>
          <p14:tracePt t="71270" x="4464050" y="5257800"/>
          <p14:tracePt t="71287" x="4470400" y="5245100"/>
          <p14:tracePt t="71502" x="4476750" y="5245100"/>
          <p14:tracePt t="71510" x="4495800" y="5251450"/>
          <p14:tracePt t="71520" x="4502150" y="5251450"/>
          <p14:tracePt t="71537" x="4502150" y="5283200"/>
          <p14:tracePt t="71554" x="4457700" y="5302250"/>
          <p14:tracePt t="71570" x="4375150" y="5353050"/>
          <p14:tracePt t="71587" x="4273550" y="5378450"/>
          <p14:tracePt t="71603" x="4216400" y="5384800"/>
          <p14:tracePt t="71621" x="4184650" y="5384800"/>
          <p14:tracePt t="71637" x="4152900" y="5378450"/>
          <p14:tracePt t="71654" x="4095750" y="5340350"/>
          <p14:tracePt t="71671" x="4025900" y="5264150"/>
          <p14:tracePt t="71687" x="4000500" y="5226050"/>
          <p14:tracePt t="71703" x="3975100" y="5207000"/>
          <p14:tracePt t="71720" x="3917950" y="5168900"/>
          <p14:tracePt t="71737" x="3848100" y="5118100"/>
          <p14:tracePt t="71754" x="3727450" y="5048250"/>
          <p14:tracePt t="71770" x="3619500" y="4991100"/>
          <p14:tracePt t="71787" x="3594100" y="4984750"/>
          <p14:tracePt t="71804" x="3543300" y="4953000"/>
          <p14:tracePt t="71820" x="3479800" y="4908550"/>
          <p14:tracePt t="71838" x="3403600" y="4864100"/>
          <p14:tracePt t="71854" x="3213100" y="4800600"/>
          <p14:tracePt t="71871" x="3105150" y="4781550"/>
          <p14:tracePt t="71888" x="3079750" y="4781550"/>
          <p14:tracePt t="71903" x="3067050" y="4775200"/>
          <p14:tracePt t="71920" x="3048000" y="4775200"/>
          <p14:tracePt t="71939" x="3041650" y="4768850"/>
          <p14:tracePt t="71953" x="3041650" y="4762500"/>
          <p14:tracePt t="71970" x="3067050" y="4743450"/>
          <p14:tracePt t="71987" x="3111500" y="4737100"/>
          <p14:tracePt t="72006" x="3175000" y="4737100"/>
          <p14:tracePt t="72022" x="3213100" y="4756150"/>
          <p14:tracePt t="72039" x="3238500" y="4781550"/>
          <p14:tracePt t="72056" x="3244850" y="4838700"/>
          <p14:tracePt t="72071" x="3232150" y="4876800"/>
          <p14:tracePt t="72088" x="3162300" y="5016500"/>
          <p14:tracePt t="72103" x="3073400" y="5137150"/>
          <p14:tracePt t="72122" x="2959100" y="5314950"/>
          <p14:tracePt t="72138" x="2952750" y="5340350"/>
          <p14:tracePt t="72155" x="2952750" y="5372100"/>
          <p14:tracePt t="72170" x="2978150" y="5372100"/>
          <p14:tracePt t="72187" x="3022600" y="5391150"/>
          <p14:tracePt t="72203" x="3086100" y="5410200"/>
          <p14:tracePt t="72220" x="3136900" y="5441950"/>
          <p14:tracePt t="72237" x="3162300" y="5467350"/>
          <p14:tracePt t="72253" x="3181350" y="5505450"/>
          <p14:tracePt t="72270" x="3181350" y="5549900"/>
          <p14:tracePt t="72287" x="3149600" y="5638800"/>
          <p14:tracePt t="72303" x="3079750" y="5759450"/>
          <p14:tracePt t="72320" x="3003550" y="5892800"/>
          <p14:tracePt t="72338" x="2940050" y="6102350"/>
          <p14:tracePt t="72353" x="2940050" y="6172200"/>
          <p14:tracePt t="72370" x="2940050" y="6248400"/>
          <p14:tracePt t="72387" x="2997200" y="6318250"/>
          <p14:tracePt t="72403" x="3054350" y="6369050"/>
          <p14:tracePt t="72420" x="3060700" y="6381750"/>
          <p14:tracePt t="72437" x="3060700" y="6407150"/>
          <p14:tracePt t="72454" x="3041650" y="6470650"/>
          <p14:tracePt t="72471" x="3003550" y="6553200"/>
          <p14:tracePt t="72487" x="2933700" y="6686550"/>
          <p14:tracePt t="72504" x="2901950" y="6781800"/>
          <p14:tracePt t="72521" x="2889250" y="6851650"/>
          <p14:tracePt t="72554" x="2901950" y="6851650"/>
          <p14:tracePt t="72570" x="2940050" y="6851650"/>
          <p14:tracePt t="72573" x="2946400" y="6851650"/>
          <p14:tracePt t="72587" x="2959100" y="6851650"/>
          <p14:tracePt t="72604" x="2965450" y="6851650"/>
          <p14:tracePt t="72637" x="2946400" y="6851650"/>
          <p14:tracePt t="72654" x="2921000" y="6851650"/>
          <p14:tracePt t="72671" x="2914650" y="6851650"/>
          <p14:tracePt t="72703" x="2940050" y="6851650"/>
          <p14:tracePt t="72720" x="2997200" y="6851650"/>
          <p14:tracePt t="72737" x="3079750" y="6845300"/>
          <p14:tracePt t="72754" x="3130550" y="6838950"/>
          <p14:tracePt t="72770" x="3143250" y="6838950"/>
          <p14:tracePt t="72993" x="3143250" y="6813550"/>
          <p14:tracePt t="73000" x="3162300" y="6800850"/>
          <p14:tracePt t="73007" x="3181350" y="6781800"/>
          <p14:tracePt t="73020" x="3187700" y="6762750"/>
          <p14:tracePt t="73037" x="3225800" y="6737350"/>
          <p14:tracePt t="73056" x="3251200" y="6705600"/>
          <p14:tracePt t="73071" x="3276600" y="6692900"/>
          <p14:tracePt t="73088" x="3295650" y="6673850"/>
          <p14:tracePt t="73160" x="3295650" y="6667500"/>
          <p14:tracePt t="73170" x="3302000" y="6667500"/>
          <p14:tracePt t="73187" x="3308350" y="6661150"/>
          <p14:tracePt t="73204" x="3314700" y="6654800"/>
          <p14:tracePt t="73223" x="3314700" y="6648450"/>
          <p14:tracePt t="73239" x="3321050" y="6642100"/>
          <p14:tracePt t="73271" x="3327400" y="6642100"/>
          <p14:tracePt t="78461" x="3371850" y="6565900"/>
          <p14:tracePt t="78468" x="3562350" y="6223000"/>
          <p14:tracePt t="78490" x="3721100" y="5924550"/>
          <p14:tracePt t="78507" x="3746500" y="5848350"/>
          <p14:tracePt t="78523" x="3752850" y="5791200"/>
          <p14:tracePt t="78539" x="3759200" y="5765800"/>
          <p14:tracePt t="78555" x="3797300" y="5689600"/>
          <p14:tracePt t="78572" x="3886200" y="5588000"/>
          <p14:tracePt t="78588" x="3937000" y="5530850"/>
          <p14:tracePt t="78593" x="3968750" y="5511800"/>
          <p14:tracePt t="78605" x="3987800" y="5486400"/>
          <p14:tracePt t="78622" x="4083050" y="5429250"/>
          <p14:tracePt t="78639" x="4178300" y="5416550"/>
          <p14:tracePt t="78656" x="4229100" y="5422900"/>
          <p14:tracePt t="78920" x="4235450" y="5422900"/>
          <p14:tracePt t="78933" x="4254500" y="5422900"/>
          <p14:tracePt t="78936" x="4273550" y="5422900"/>
          <p14:tracePt t="78953" x="4349750" y="5422900"/>
          <p14:tracePt t="78970" x="4425950" y="5416550"/>
          <p14:tracePt t="78987" x="4559300" y="5422900"/>
          <p14:tracePt t="79004" x="4597400" y="5461000"/>
          <p14:tracePt t="79020" x="4603750" y="5480050"/>
          <p14:tracePt t="79038" x="4603750" y="5492750"/>
          <p14:tracePt t="79055" x="4597400" y="5511800"/>
          <p14:tracePt t="79073" x="4546600" y="5524500"/>
          <p14:tracePt t="79087" x="4521200" y="5530850"/>
          <p14:tracePt t="79105" x="4483100" y="5530850"/>
          <p14:tracePt t="79556" x="4489450" y="5486400"/>
          <p14:tracePt t="79564" x="4527550" y="5365750"/>
          <p14:tracePt t="79572" x="4610100" y="5187950"/>
          <p14:tracePt t="79587" x="4641850" y="5118100"/>
          <p14:tracePt t="79604" x="4845050" y="4768850"/>
          <p14:tracePt t="79620" x="4972050" y="4622800"/>
          <p14:tracePt t="79637" x="5029200" y="4559300"/>
          <p14:tracePt t="79654" x="5099050" y="4457700"/>
          <p14:tracePt t="79656" x="5137150" y="4381500"/>
          <p14:tracePt t="79670" x="5137150" y="4356100"/>
          <p14:tracePt t="79687" x="5105400" y="4349750"/>
          <p14:tracePt t="79704" x="5073650" y="4356100"/>
          <p14:tracePt t="79899" x="5080000" y="4362450"/>
          <p14:tracePt t="79911" x="5099050" y="4381500"/>
          <p14:tracePt t="79924" x="5111750" y="4387850"/>
          <p14:tracePt t="79940" x="5118100" y="4400550"/>
          <p14:tracePt t="80004" x="5111750" y="4387850"/>
          <p14:tracePt t="80055" x="5105400" y="4387850"/>
          <p14:tracePt t="80073" x="5105400" y="4375150"/>
          <p14:tracePt t="80088" x="5099050" y="4375150"/>
          <p14:tracePt t="80105" x="5099050" y="4343400"/>
          <p14:tracePt t="80121" x="5099050" y="4337050"/>
          <p14:tracePt t="80179" x="5105400" y="4337050"/>
          <p14:tracePt t="80188" x="5111750" y="4343400"/>
          <p14:tracePt t="80205" x="5137150" y="4343400"/>
          <p14:tracePt t="80221" x="5143500" y="4349750"/>
          <p14:tracePt t="80238" x="5149850" y="4349750"/>
          <p14:tracePt t="80254" x="5156200" y="4349750"/>
          <p14:tracePt t="80271" x="5156200" y="4356100"/>
          <p14:tracePt t="86574" x="5156200" y="4349750"/>
          <p14:tracePt t="86579" x="5181600" y="4279900"/>
          <p14:tracePt t="86588" x="5232400" y="4127500"/>
          <p14:tracePt t="86603" x="5359400" y="3803650"/>
          <p14:tracePt t="86620" x="5422900" y="3619500"/>
          <p14:tracePt t="86637" x="5549900" y="3359150"/>
          <p14:tracePt t="86653" x="5645150" y="3200400"/>
          <p14:tracePt t="86672" x="5721350" y="3054350"/>
          <p14:tracePt t="86687" x="5759450" y="2946400"/>
          <p14:tracePt t="86704" x="5772150" y="2889250"/>
          <p14:tracePt t="86720" x="5778500" y="2863850"/>
          <p14:tracePt t="86737" x="5778500" y="2857500"/>
          <p14:tracePt t="86754" x="5784850" y="2857500"/>
          <p14:tracePt t="86770" x="5791200" y="2857500"/>
          <p14:tracePt t="86787" x="5829300" y="2857500"/>
          <p14:tracePt t="86803" x="5861050" y="2863850"/>
          <p14:tracePt t="86820" x="5892800" y="2876550"/>
          <p14:tracePt t="86837" x="5899150" y="2882900"/>
          <p14:tracePt t="86854" x="5905500" y="2895600"/>
          <p14:tracePt t="86870" x="5905500" y="3003550"/>
          <p14:tracePt t="86887" x="5873750" y="3130550"/>
          <p14:tracePt t="86905" x="5835650" y="3276600"/>
          <p14:tracePt t="86920" x="5816600" y="3409950"/>
          <p14:tracePt t="86937" x="5816600" y="3473450"/>
          <p14:tracePt t="86954" x="5822950" y="3486150"/>
          <p14:tracePt t="87017" x="5829300" y="3486150"/>
          <p14:tracePt t="87539" x="5835650" y="3486150"/>
          <p14:tracePt t="87554" x="5842000" y="3486150"/>
          <p14:tracePt t="87570" x="5854700" y="3486150"/>
          <p14:tracePt t="87587" x="5873750" y="3479800"/>
          <p14:tracePt t="87604" x="5899150" y="3473450"/>
          <p14:tracePt t="87620" x="5924550" y="3467100"/>
          <p14:tracePt t="87637" x="5943600" y="3467100"/>
          <p14:tracePt t="87670" x="5949950" y="3467100"/>
          <p14:tracePt t="87703" x="5956300" y="3467100"/>
          <p14:tracePt t="87737" x="5969000" y="3467100"/>
          <p14:tracePt t="87753" x="5988050" y="3467100"/>
          <p14:tracePt t="87756" x="6007100" y="3467100"/>
          <p14:tracePt t="87770" x="6019800" y="3467100"/>
          <p14:tracePt t="87787" x="6057900" y="3467100"/>
          <p14:tracePt t="87789" x="6083300" y="3467100"/>
          <p14:tracePt t="87803" x="6102350" y="3467100"/>
          <p14:tracePt t="87820" x="6127750" y="3467100"/>
          <p14:tracePt t="87837" x="6146800" y="3460750"/>
          <p14:tracePt t="87853" x="6165850" y="3454400"/>
          <p14:tracePt t="87870" x="6197600" y="3441700"/>
          <p14:tracePt t="87887" x="6223000" y="3429000"/>
          <p14:tracePt t="87903" x="6229350" y="3416300"/>
          <p14:tracePt t="87920" x="6216650" y="3416300"/>
          <p14:tracePt t="87937" x="6191250" y="3441700"/>
          <p14:tracePt t="88376" x="6184900" y="3435350"/>
          <p14:tracePt t="88386" x="6184900" y="3429000"/>
          <p14:tracePt t="88409" x="6178550" y="3429000"/>
          <p14:tracePt t="88420" x="6172200" y="3429000"/>
          <p14:tracePt t="88437" x="6165850" y="3429000"/>
          <p14:tracePt t="88454" x="6159500" y="3435350"/>
          <p14:tracePt t="88470" x="6146800" y="3441700"/>
          <p14:tracePt t="88472" x="6140450" y="3448050"/>
          <p14:tracePt t="88504" x="6134100" y="3448050"/>
          <p14:tracePt t="88520" x="6127750" y="3454400"/>
          <p14:tracePt t="88539" x="6121400" y="3460750"/>
          <p14:tracePt t="88555" x="6115050" y="3467100"/>
          <p14:tracePt t="88570" x="6108700" y="3479800"/>
          <p14:tracePt t="88587" x="6102350" y="3492500"/>
          <p14:tracePt t="88605" x="6102350" y="3505200"/>
          <p14:tracePt t="88620" x="6096000" y="3517900"/>
          <p14:tracePt t="88637" x="6089650" y="3530600"/>
          <p14:tracePt t="88654" x="6089650" y="3536950"/>
          <p14:tracePt t="88671" x="6083300" y="3536950"/>
          <p14:tracePt t="88687" x="6083300" y="3530600"/>
          <p14:tracePt t="88739" x="6083300" y="3536950"/>
          <p14:tracePt t="88753" x="6064250" y="3562350"/>
          <p14:tracePt t="88770" x="6051550" y="3575050"/>
          <p14:tracePt t="88787" x="6045200" y="3581400"/>
          <p14:tracePt t="90165" x="6045200" y="3575050"/>
          <p14:tracePt t="90171" x="6064250" y="3536950"/>
          <p14:tracePt t="90179" x="6076950" y="3511550"/>
          <p14:tracePt t="90204" x="6083300" y="3517900"/>
          <p14:tracePt t="90220" x="6083300" y="3543300"/>
          <p14:tracePt t="90237" x="6089650" y="3568700"/>
          <p14:tracePt t="90406" x="6121400" y="3562350"/>
          <p14:tracePt t="90413" x="6184900" y="3524250"/>
          <p14:tracePt t="90422" x="6229350" y="3492500"/>
          <p14:tracePt t="90437" x="6280150" y="3454400"/>
          <p14:tracePt t="90454" x="6292850" y="3441700"/>
          <p14:tracePt t="90470" x="6286500" y="3460750"/>
          <p14:tracePt t="90487" x="6229350" y="3473450"/>
          <p14:tracePt t="90504" x="6172200" y="3486150"/>
          <p14:tracePt t="90521" x="6127750" y="3492500"/>
          <p14:tracePt t="90537" x="6108700" y="3492500"/>
          <p14:tracePt t="90554" x="6102350" y="3492500"/>
          <p14:tracePt t="90570" x="6096000" y="3498850"/>
          <p14:tracePt t="90587" x="6083300" y="3498850"/>
          <p14:tracePt t="90603" x="6064250" y="3505200"/>
          <p14:tracePt t="90620" x="6051550" y="3505200"/>
          <p14:tracePt t="90637" x="6045200" y="3505200"/>
          <p14:tracePt t="90784" x="6038850" y="3505200"/>
          <p14:tracePt t="90792" x="6019800" y="3479800"/>
          <p14:tracePt t="90803" x="5943600" y="3378200"/>
          <p14:tracePt t="90821" x="5657850" y="3035300"/>
          <p14:tracePt t="90837" x="5105400" y="2540000"/>
          <p14:tracePt t="90857" x="4121150" y="1765300"/>
          <p14:tracePt t="90872" x="3886200" y="1574800"/>
          <p14:tracePt t="90875" x="3575050" y="1231900"/>
          <p14:tracePt t="90889" x="3206750" y="698500"/>
          <p14:tracePt t="90904" x="3117850" y="463550"/>
          <p14:tracePt t="90921" x="3041650" y="19050"/>
          <p14:tracePt t="90937" x="3028950" y="0"/>
          <p14:tracePt t="90954" x="3086100" y="0"/>
          <p14:tracePt t="90971" x="3181350" y="0"/>
          <p14:tracePt t="90988" x="3333750" y="0"/>
          <p14:tracePt t="91004" x="3441700" y="0"/>
          <p14:tracePt t="91021" x="3492500" y="0"/>
          <p14:tracePt t="91140" x="3524250" y="0"/>
          <p14:tracePt t="91146" x="3556000" y="0"/>
          <p14:tracePt t="91155" x="3568700" y="0"/>
          <p14:tracePt t="91171" x="3594100" y="6350"/>
          <p14:tracePt t="91187" x="3587750" y="76200"/>
          <p14:tracePt t="91204" x="3543300" y="184150"/>
          <p14:tracePt t="91221" x="3517900" y="298450"/>
          <p14:tracePt t="91237" x="3511550" y="501650"/>
          <p14:tracePt t="91254" x="3511550" y="698500"/>
          <p14:tracePt t="91271" x="3536950" y="908050"/>
          <p14:tracePt t="91287" x="3575050" y="1054100"/>
          <p14:tracePt t="91304" x="3632200" y="1263650"/>
          <p14:tracePt t="91321" x="3714750" y="1543050"/>
          <p14:tracePt t="91337" x="3803650" y="1847850"/>
          <p14:tracePt t="91354" x="3892550" y="2095500"/>
          <p14:tracePt t="91370" x="3943350" y="2260600"/>
          <p14:tracePt t="91387" x="4000500" y="2413000"/>
          <p14:tracePt t="91403" x="4032250" y="2501900"/>
          <p14:tracePt t="91420" x="4070350" y="2571750"/>
          <p14:tracePt t="91437" x="4102100" y="2609850"/>
          <p14:tracePt t="91453" x="4127500" y="2647950"/>
          <p14:tracePt t="91470" x="4146550" y="2686050"/>
          <p14:tracePt t="91472" x="4152900" y="2705100"/>
          <p14:tracePt t="91487" x="4178300" y="2743200"/>
          <p14:tracePt t="91504" x="4184650" y="2787650"/>
          <p14:tracePt t="91521" x="4203700" y="2857500"/>
          <p14:tracePt t="91537" x="4216400" y="2882900"/>
          <p14:tracePt t="91554" x="4260850" y="2965450"/>
          <p14:tracePt t="91570" x="4311650" y="3028950"/>
          <p14:tracePt t="91587" x="4394200" y="3105150"/>
          <p14:tracePt t="91604" x="4483100" y="3181350"/>
          <p14:tracePt t="91620" x="4565650" y="3244850"/>
          <p14:tracePt t="91637" x="4667250" y="3321050"/>
          <p14:tracePt t="91655" x="4781550" y="3416300"/>
          <p14:tracePt t="91672" x="4997450" y="3587750"/>
          <p14:tracePt t="91687" x="5156200" y="3676650"/>
          <p14:tracePt t="91704" x="5403850" y="3733800"/>
          <p14:tracePt t="91721" x="5556250" y="3746500"/>
          <p14:tracePt t="91738" x="5626100" y="3746500"/>
          <p14:tracePt t="91936" x="5613400" y="3721100"/>
          <p14:tracePt t="91943" x="5607050" y="3695700"/>
          <p14:tracePt t="91953" x="5607050" y="3683000"/>
          <p14:tracePt t="91971" x="5607050" y="3657600"/>
          <p14:tracePt t="92003" x="5619750" y="3676650"/>
          <p14:tracePt t="92020" x="5657850" y="3721100"/>
          <p14:tracePt t="92037" x="5746750" y="3759200"/>
          <p14:tracePt t="92054" x="5848350" y="3790950"/>
          <p14:tracePt t="92070" x="5861050" y="3797300"/>
          <p14:tracePt t="92087" x="5867400" y="3797300"/>
          <p14:tracePt t="92668" x="5861050" y="3797300"/>
          <p14:tracePt t="92677" x="5797550" y="3790950"/>
          <p14:tracePt t="92686" x="5670550" y="3714750"/>
          <p14:tracePt t="92703" x="5397500" y="3422650"/>
          <p14:tracePt t="92720" x="5232400" y="2978150"/>
          <p14:tracePt t="92737" x="5187950" y="2603500"/>
          <p14:tracePt t="92753" x="5130800" y="2070100"/>
          <p14:tracePt t="92771" x="5130800" y="1631950"/>
          <p14:tracePt t="92787" x="5238750" y="990600"/>
          <p14:tracePt t="92804" x="5461000" y="304800"/>
          <p14:tracePt t="92820" x="5708650" y="0"/>
          <p14:tracePt t="92838" x="5861050" y="0"/>
          <p14:tracePt t="92854" x="5924550" y="0"/>
          <p14:tracePt t="92870" x="6032500" y="0"/>
          <p14:tracePt t="92887" x="6134100" y="0"/>
          <p14:tracePt t="92904" x="6165850" y="0"/>
          <p14:tracePt t="92954" x="6153150" y="19050"/>
          <p14:tracePt t="92972" x="6089650" y="139700"/>
          <p14:tracePt t="92987" x="5949950" y="406400"/>
          <p14:tracePt t="93003" x="5689600" y="819150"/>
          <p14:tracePt t="93020" x="5473700" y="1111250"/>
          <p14:tracePt t="93037" x="5099050" y="1524000"/>
          <p14:tracePt t="93054" x="4826000" y="1803400"/>
          <p14:tracePt t="93071" x="4476750" y="2082800"/>
          <p14:tracePt t="93088" x="4191000" y="2260600"/>
          <p14:tracePt t="93104" x="4006850" y="2349500"/>
          <p14:tracePt t="93121" x="3949700" y="2381250"/>
          <p14:tracePt t="93137" x="3937000" y="2381250"/>
          <p14:tracePt t="93343" x="3930650" y="2387600"/>
          <p14:tracePt t="93354" x="3911600" y="2387600"/>
          <p14:tracePt t="93370" x="3810000" y="2393950"/>
          <p14:tracePt t="93387" x="3638550" y="2393950"/>
          <p14:tracePt t="93404" x="3498850" y="2393950"/>
          <p14:tracePt t="93420" x="3276600" y="2349500"/>
          <p14:tracePt t="93437" x="2984500" y="2235200"/>
          <p14:tracePt t="93454" x="2070100" y="1835150"/>
          <p14:tracePt t="93470" x="1365250" y="1612900"/>
          <p14:tracePt t="93487" x="1123950" y="1530350"/>
          <p14:tracePt t="93504" x="1041400" y="1479550"/>
          <p14:tracePt t="93520" x="952500" y="1403350"/>
          <p14:tracePt t="93538" x="895350" y="1289050"/>
          <p14:tracePt t="93554" x="882650" y="1238250"/>
          <p14:tracePt t="93572" x="876300" y="1200150"/>
          <p14:tracePt t="93621" x="876300" y="1193800"/>
          <p14:tracePt t="93766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36002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description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C58BA9-4C16-8D2D-C7E1-CF064F6980CB}"/>
                  </a:ext>
                </a:extLst>
              </p:cNvPr>
              <p:cNvSpPr txBox="1"/>
              <p:nvPr/>
            </p:nvSpPr>
            <p:spPr>
              <a:xfrm>
                <a:off x="441960" y="1159134"/>
                <a:ext cx="441350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Tailored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𝟖𝟎</m:t>
                        </m:r>
                      </m:sup>
                    </m:sSup>
                    <m:r>
                      <a:rPr lang="en-GB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</m:oMath>
                </a14:m>
                <a:endParaRPr lang="en-GB" b="1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GB" dirty="0"/>
                  <a:t>Find the maximum value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GB" dirty="0"/>
                  <a:t>Pin the record that is 40 records before ahead the maximum value record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GB" dirty="0"/>
                  <a:t>Start from the 2) pined point to cut the time series, and keep length of 1001 points (accounts for 1 s recording)</a:t>
                </a:r>
              </a:p>
              <a:p>
                <a:endParaRPr lang="en-GB" dirty="0"/>
              </a:p>
              <a:p>
                <a:r>
                  <a:rPr lang="en-GB" b="1" dirty="0"/>
                  <a:t>Response function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𝟖𝟎</m:t>
                        </m:r>
                      </m:sup>
                    </m:sSup>
                  </m:oMath>
                </a14:m>
                <a:r>
                  <a:rPr lang="en-GB" b="1" dirty="0"/>
                  <a:t>: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GB" dirty="0"/>
                  <a:t>Shift the original time series downward around 40 points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GB" dirty="0"/>
                  <a:t>Use original time series to subtract the shifted time series</a:t>
                </a:r>
              </a:p>
              <a:p>
                <a:endParaRPr lang="en-GB" dirty="0"/>
              </a:p>
              <a:p>
                <a:r>
                  <a:rPr lang="en-GB" b="1" dirty="0"/>
                  <a:t>Sorted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𝟖𝟎</m:t>
                        </m:r>
                      </m:sup>
                    </m:sSup>
                    <m:r>
                      <a:rPr lang="en-GB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GB" b="1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GB" dirty="0"/>
                  <a:t>Sorted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1" dirty="0"/>
                  <a:t>Truncated FFT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𝟑𝟎𝟎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𝟖𝟎</m:t>
                        </m:r>
                      </m:sup>
                    </m:sSup>
                    <m:r>
                      <a:rPr lang="en-GB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GB" b="1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GB" dirty="0"/>
                  <a:t>FFT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 and only keep amplitudes from 1-300 Hz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C58BA9-4C16-8D2D-C7E1-CF064F698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1159134"/>
                <a:ext cx="4413504" cy="5632311"/>
              </a:xfrm>
              <a:prstGeom prst="rect">
                <a:avLst/>
              </a:prstGeom>
              <a:blipFill>
                <a:blip r:embed="rId4"/>
                <a:stretch>
                  <a:fillRect l="-1243" t="-433" b="-1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with red and blue lines&#10;&#10;Description automatically generated with low confidence">
            <a:extLst>
              <a:ext uri="{FF2B5EF4-FFF2-40B4-BE49-F238E27FC236}">
                <a16:creationId xmlns:a16="http://schemas.microsoft.com/office/drawing/2014/main" id="{B1D026F7-3E8E-D48A-4C3F-0C9A38C38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2" y="2949675"/>
            <a:ext cx="6906768" cy="1784080"/>
          </a:xfrm>
          <a:prstGeom prst="rect">
            <a:avLst/>
          </a:prstGeom>
        </p:spPr>
      </p:pic>
      <p:pic>
        <p:nvPicPr>
          <p:cNvPr id="14" name="Picture 1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8849D7E8-BC3B-A4D5-968D-C0F01477A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52" y="1022175"/>
            <a:ext cx="6812798" cy="1784080"/>
          </a:xfrm>
          <a:prstGeom prst="rect">
            <a:avLst/>
          </a:prstGeom>
        </p:spPr>
      </p:pic>
      <p:pic>
        <p:nvPicPr>
          <p:cNvPr id="20" name="Picture 19" descr="A picture containing screenshot, text, line, plot&#10;&#10;Description automatically generated">
            <a:extLst>
              <a:ext uri="{FF2B5EF4-FFF2-40B4-BE49-F238E27FC236}">
                <a16:creationId xmlns:a16="http://schemas.microsoft.com/office/drawing/2014/main" id="{1E6CD7CF-1682-7099-62CC-32E55D7A87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2" y="4832600"/>
            <a:ext cx="6906768" cy="1784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B828FA-99C5-E916-3D32-C37FA6DF2B88}"/>
              </a:ext>
            </a:extLst>
          </p:cNvPr>
          <p:cNvSpPr txBox="1"/>
          <p:nvPr/>
        </p:nvSpPr>
        <p:spPr>
          <a:xfrm>
            <a:off x="5724914" y="6451200"/>
            <a:ext cx="212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Sampling rate: </a:t>
            </a:r>
            <a:r>
              <a:rPr lang="en-GB" dirty="0"/>
              <a:t>1 kHz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D57524-CF81-9590-BCB0-DD4723F72D58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718304" y="1491618"/>
            <a:ext cx="654048" cy="422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7F088E-6EA1-15BC-0968-97248080EF9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581144" y="1536192"/>
            <a:ext cx="704088" cy="2305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1D09F7-D248-0B6E-D764-29295E45DDC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18304" y="3661474"/>
            <a:ext cx="566928" cy="2063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24B3458-5661-72AE-421E-EFCF85F0348C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4/18</a:t>
            </a:r>
          </a:p>
        </p:txBody>
      </p:sp>
    </p:spTree>
    <p:extLst>
      <p:ext uri="{BB962C8B-B14F-4D97-AF65-F5344CB8AC3E}">
        <p14:creationId xmlns:p14="http://schemas.microsoft.com/office/powerpoint/2010/main" val="295171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114"/>
    </mc:Choice>
    <mc:Fallback xmlns="">
      <p:transition spd="slow" advTm="252114"/>
    </mc:Fallback>
  </mc:AlternateContent>
  <p:extLst>
    <p:ext uri="{3A86A75C-4F4B-4683-9AE1-C65F6400EC91}">
      <p14:laserTraceLst xmlns:p14="http://schemas.microsoft.com/office/powerpoint/2010/main">
        <p14:tracePtLst>
          <p14:tracePt t="3122" x="482600" y="5556250"/>
          <p14:tracePt t="3351" x="514350" y="5524500"/>
          <p14:tracePt t="3358" x="552450" y="5486400"/>
          <p14:tracePt t="3366" x="596900" y="5429250"/>
          <p14:tracePt t="3379" x="647700" y="5365750"/>
          <p14:tracePt t="3398" x="908050" y="4940300"/>
          <p14:tracePt t="3412" x="1104900" y="4692650"/>
          <p14:tracePt t="3429" x="1371600" y="4451350"/>
          <p14:tracePt t="3446" x="1574800" y="4343400"/>
          <p14:tracePt t="3462" x="1638300" y="4337050"/>
          <p14:tracePt t="3660" x="1631950" y="4337050"/>
          <p14:tracePt t="3672" x="1581150" y="4311650"/>
          <p14:tracePt t="3683" x="1568450" y="4292600"/>
          <p14:tracePt t="3698" x="1593850" y="4273550"/>
          <p14:tracePt t="3715" x="1676400" y="4171950"/>
          <p14:tracePt t="3732" x="1758950" y="3994150"/>
          <p14:tracePt t="3748" x="1936750" y="3638550"/>
          <p14:tracePt t="3763" x="2139950" y="2997200"/>
          <p14:tracePt t="3780" x="2266950" y="2387600"/>
          <p14:tracePt t="3797" x="2349500" y="1746250"/>
          <p14:tracePt t="3813" x="2381250" y="1377950"/>
          <p14:tracePt t="3830" x="2393950" y="1174750"/>
          <p14:tracePt t="3846" x="2393950" y="1066800"/>
          <p14:tracePt t="3862" x="2413000" y="920750"/>
          <p14:tracePt t="3879" x="2432050" y="825500"/>
          <p14:tracePt t="3897" x="2432050" y="787400"/>
          <p14:tracePt t="3900" x="2432050" y="774700"/>
          <p14:tracePt t="3913" x="2419350" y="749300"/>
          <p14:tracePt t="3917" x="2400300" y="723900"/>
          <p14:tracePt t="3930" x="2349500" y="666750"/>
          <p14:tracePt t="3933" x="2311400" y="628650"/>
          <p14:tracePt t="3946" x="2171700" y="488950"/>
          <p14:tracePt t="3962" x="2114550" y="444500"/>
          <p14:tracePt t="3979" x="1873250" y="311150"/>
          <p14:tracePt t="3982" x="1708150" y="266700"/>
          <p14:tracePt t="3996" x="1587500" y="247650"/>
          <p14:tracePt t="3999" x="1422400" y="247650"/>
          <p14:tracePt t="4012" x="1320800" y="247650"/>
          <p14:tracePt t="4030" x="1212850" y="285750"/>
          <p14:tracePt t="4047" x="1066800" y="444500"/>
          <p14:tracePt t="4064" x="1022350" y="508000"/>
          <p14:tracePt t="4081" x="958850" y="622300"/>
          <p14:tracePt t="4096" x="933450" y="673100"/>
          <p14:tracePt t="4113" x="882650" y="793750"/>
          <p14:tracePt t="4131" x="850900" y="857250"/>
          <p14:tracePt t="4148" x="831850" y="895350"/>
          <p14:tracePt t="4163" x="819150" y="927100"/>
          <p14:tracePt t="4180" x="819150" y="977900"/>
          <p14:tracePt t="4196" x="819150" y="1003300"/>
          <p14:tracePt t="4213" x="831850" y="1016000"/>
          <p14:tracePt t="4230" x="831850" y="1028700"/>
          <p14:tracePt t="4246" x="825500" y="1073150"/>
          <p14:tracePt t="4263" x="793750" y="1143000"/>
          <p14:tracePt t="4280" x="717550" y="1289050"/>
          <p14:tracePt t="4296" x="666750" y="1435100"/>
          <p14:tracePt t="4316" x="666750" y="1454150"/>
          <p14:tracePt t="4346" x="685800" y="1454150"/>
          <p14:tracePt t="4363" x="717550" y="1441450"/>
          <p14:tracePt t="4380" x="749300" y="1435100"/>
          <p14:tracePt t="4396" x="812800" y="1409700"/>
          <p14:tracePt t="4413" x="933450" y="1371600"/>
          <p14:tracePt t="4430" x="1047750" y="1339850"/>
          <p14:tracePt t="4446" x="1187450" y="1301750"/>
          <p14:tracePt t="4463" x="1238250" y="1263650"/>
          <p14:tracePt t="4757" x="1257300" y="1263650"/>
          <p14:tracePt t="4770" x="1308100" y="1282700"/>
          <p14:tracePt t="4782" x="1327150" y="1289050"/>
          <p14:tracePt t="4797" x="1358900" y="1295400"/>
          <p14:tracePt t="4813" x="1397000" y="1295400"/>
          <p14:tracePt t="4830" x="1460500" y="1295400"/>
          <p14:tracePt t="4847" x="1511300" y="1301750"/>
          <p14:tracePt t="4863" x="1549400" y="1301750"/>
          <p14:tracePt t="4879" x="1562100" y="1301750"/>
          <p14:tracePt t="4937" x="1562100" y="1308100"/>
          <p14:tracePt t="5653" x="1562100" y="1320800"/>
          <p14:tracePt t="5662" x="1562100" y="1498600"/>
          <p14:tracePt t="5678" x="1574800" y="2000250"/>
          <p14:tracePt t="5697" x="1555750" y="2647950"/>
          <p14:tracePt t="5712" x="1517650" y="3219450"/>
          <p14:tracePt t="5729" x="1492250" y="3663950"/>
          <p14:tracePt t="5747" x="1460500" y="4070350"/>
          <p14:tracePt t="5762" x="1441450" y="4292600"/>
          <p14:tracePt t="5778" x="1441450" y="4400550"/>
          <p14:tracePt t="5795" x="1454150" y="4406900"/>
          <p14:tracePt t="5812" x="1466850" y="4394200"/>
          <p14:tracePt t="5829" x="1466850" y="4356100"/>
          <p14:tracePt t="5847" x="1466850" y="4305300"/>
          <p14:tracePt t="5862" x="1454150" y="4248150"/>
          <p14:tracePt t="5881" x="1454150" y="4229100"/>
          <p14:tracePt t="6044" x="1460500" y="4229100"/>
          <p14:tracePt t="6051" x="1466850" y="4222750"/>
          <p14:tracePt t="6062" x="1466850" y="4216400"/>
          <p14:tracePt t="6078" x="1473200" y="4210050"/>
          <p14:tracePt t="6095" x="1447800" y="4197350"/>
          <p14:tracePt t="6112" x="1397000" y="4171950"/>
          <p14:tracePt t="6129" x="1371600" y="4159250"/>
          <p14:tracePt t="6162" x="1371600" y="4127500"/>
          <p14:tracePt t="6179" x="1371600" y="4038600"/>
          <p14:tracePt t="6195" x="1371600" y="3803650"/>
          <p14:tracePt t="6212" x="1371600" y="3695700"/>
          <p14:tracePt t="6229" x="1371600" y="3644900"/>
          <p14:tracePt t="6245" x="1371600" y="3619500"/>
          <p14:tracePt t="6262" x="1371600" y="3606800"/>
          <p14:tracePt t="6312" x="1371600" y="3600450"/>
          <p14:tracePt t="6345" x="1377950" y="3600450"/>
          <p14:tracePt t="6364" x="1384300" y="3663950"/>
          <p14:tracePt t="6379" x="1384300" y="3841750"/>
          <p14:tracePt t="6396" x="1384300" y="4102100"/>
          <p14:tracePt t="6412" x="1371600" y="4413250"/>
          <p14:tracePt t="6414" x="1371600" y="4597400"/>
          <p14:tracePt t="6428" x="1371600" y="4743450"/>
          <p14:tracePt t="6445" x="1358900" y="5200650"/>
          <p14:tracePt t="6462" x="1352550" y="5372100"/>
          <p14:tracePt t="6479" x="1346200" y="5473700"/>
          <p14:tracePt t="6495" x="1346200" y="5511800"/>
          <p14:tracePt t="6512" x="1346200" y="5524500"/>
          <p14:tracePt t="6530" x="1346200" y="5530850"/>
          <p14:tracePt t="6555" x="1339850" y="5530850"/>
          <p14:tracePt t="6571" x="1339850" y="5518150"/>
          <p14:tracePt t="6595" x="1333500" y="5454650"/>
          <p14:tracePt t="6612" x="1352550" y="5422900"/>
          <p14:tracePt t="6629" x="1377950" y="5384800"/>
          <p14:tracePt t="6646" x="1397000" y="5372100"/>
          <p14:tracePt t="6662" x="1403350" y="5365750"/>
          <p14:tracePt t="6713" x="1403350" y="5416550"/>
          <p14:tracePt t="6729" x="1384300" y="5562600"/>
          <p14:tracePt t="6745" x="1346200" y="5753100"/>
          <p14:tracePt t="6762" x="1314450" y="5911850"/>
          <p14:tracePt t="6778" x="1276350" y="6115050"/>
          <p14:tracePt t="6797" x="1276350" y="6242050"/>
          <p14:tracePt t="6814" x="1301750" y="6311900"/>
          <p14:tracePt t="6829" x="1314450" y="6330950"/>
          <p14:tracePt t="6845" x="1320800" y="6330950"/>
          <p14:tracePt t="6862" x="1333500" y="6311900"/>
          <p14:tracePt t="6880" x="1390650" y="6242050"/>
          <p14:tracePt t="6895" x="1422400" y="6203950"/>
          <p14:tracePt t="6914" x="1460500" y="6127750"/>
          <p14:tracePt t="6928" x="1460500" y="6096000"/>
          <p14:tracePt t="6947" x="1447800" y="6045200"/>
          <p14:tracePt t="7128" x="1485900" y="6013450"/>
          <p14:tracePt t="7145" x="1574800" y="5899150"/>
          <p14:tracePt t="7162" x="1574800" y="5880100"/>
          <p14:tracePt t="7179" x="1600200" y="5803900"/>
          <p14:tracePt t="7195" x="1657350" y="5556250"/>
          <p14:tracePt t="7213" x="1758950" y="5067300"/>
          <p14:tracePt t="7229" x="1790700" y="4159250"/>
          <p14:tracePt t="7247" x="1733550" y="3155950"/>
          <p14:tracePt t="7262" x="1600200" y="2349500"/>
          <p14:tracePt t="7279" x="1454150" y="1733550"/>
          <p14:tracePt t="7295" x="1377950" y="1473200"/>
          <p14:tracePt t="7312" x="1339850" y="1346200"/>
          <p14:tracePt t="7329" x="1333500" y="1314450"/>
          <p14:tracePt t="7347" x="1327150" y="1308100"/>
          <p14:tracePt t="7649" x="1333500" y="1308100"/>
          <p14:tracePt t="7662" x="1390650" y="1308100"/>
          <p14:tracePt t="7678" x="1543050" y="1333500"/>
          <p14:tracePt t="7695" x="1758950" y="1352550"/>
          <p14:tracePt t="7712" x="1962150" y="1352550"/>
          <p14:tracePt t="7729" x="2152650" y="1352550"/>
          <p14:tracePt t="7747" x="2241550" y="1365250"/>
          <p14:tracePt t="7762" x="2286000" y="1409700"/>
          <p14:tracePt t="7779" x="2286000" y="1447800"/>
          <p14:tracePt t="7795" x="2279650" y="1479550"/>
          <p14:tracePt t="7980" x="2317750" y="1466850"/>
          <p14:tracePt t="7987" x="2355850" y="1466850"/>
          <p14:tracePt t="8012" x="2400300" y="1466850"/>
          <p14:tracePt t="8030" x="2419350" y="1473200"/>
          <p14:tracePt t="8046" x="2425700" y="1492250"/>
          <p14:tracePt t="8063" x="2393950" y="1536700"/>
          <p14:tracePt t="8079" x="2311400" y="1555750"/>
          <p14:tracePt t="8096" x="2209800" y="1581150"/>
          <p14:tracePt t="8112" x="2070100" y="1606550"/>
          <p14:tracePt t="8128" x="1981200" y="1612900"/>
          <p14:tracePt t="8145" x="1898650" y="1619250"/>
          <p14:tracePt t="8162" x="1854200" y="1619250"/>
          <p14:tracePt t="8179" x="1816100" y="1619250"/>
          <p14:tracePt t="8196" x="1797050" y="1619250"/>
          <p14:tracePt t="8214" x="1765300" y="1619250"/>
          <p14:tracePt t="8231" x="1727200" y="1619250"/>
          <p14:tracePt t="8246" x="1701800" y="1619250"/>
          <p14:tracePt t="8262" x="1657350" y="1619250"/>
          <p14:tracePt t="8280" x="1631950" y="1619250"/>
          <p14:tracePt t="8296" x="1612900" y="1619250"/>
          <p14:tracePt t="8330" x="1606550" y="1619250"/>
          <p14:tracePt t="8345" x="1600200" y="1619250"/>
          <p14:tracePt t="9488" x="1587500" y="1606550"/>
          <p14:tracePt t="9496" x="1574800" y="1581150"/>
          <p14:tracePt t="9512" x="1555750" y="1536700"/>
          <p14:tracePt t="9529" x="1555750" y="1524000"/>
          <p14:tracePt t="9546" x="1600200" y="1479550"/>
          <p14:tracePt t="9562" x="1663700" y="1447800"/>
          <p14:tracePt t="9579" x="1727200" y="1416050"/>
          <p14:tracePt t="9595" x="1771650" y="1403350"/>
          <p14:tracePt t="9612" x="1809750" y="1403350"/>
          <p14:tracePt t="9629" x="1822450" y="1403350"/>
          <p14:tracePt t="9662" x="1828800" y="1403350"/>
          <p14:tracePt t="9679" x="1828800" y="1409700"/>
          <p14:tracePt t="9695" x="1797050" y="1422400"/>
          <p14:tracePt t="9712" x="1739900" y="1447800"/>
          <p14:tracePt t="9729" x="1695450" y="1460500"/>
          <p14:tracePt t="9746" x="1670050" y="1473200"/>
          <p14:tracePt t="9762" x="1663700" y="1473200"/>
          <p14:tracePt t="9898" x="1676400" y="1473200"/>
          <p14:tracePt t="9906" x="1695450" y="1479550"/>
          <p14:tracePt t="9914" x="1758950" y="1498600"/>
          <p14:tracePt t="9928" x="1797050" y="1511300"/>
          <p14:tracePt t="9945" x="1981200" y="1555750"/>
          <p14:tracePt t="9962" x="2133600" y="1587500"/>
          <p14:tracePt t="9978" x="2336800" y="1625600"/>
          <p14:tracePt t="9996" x="2489200" y="1657350"/>
          <p14:tracePt t="10012" x="2603500" y="1670050"/>
          <p14:tracePt t="10029" x="2647950" y="1676400"/>
          <p14:tracePt t="10128" x="2654300" y="1676400"/>
          <p14:tracePt t="10136" x="2660650" y="1676400"/>
          <p14:tracePt t="10145" x="2686050" y="1657350"/>
          <p14:tracePt t="10162" x="2774950" y="1606550"/>
          <p14:tracePt t="10179" x="2863850" y="1581150"/>
          <p14:tracePt t="10195" x="2990850" y="1555750"/>
          <p14:tracePt t="10212" x="3130550" y="1524000"/>
          <p14:tracePt t="10229" x="3200400" y="1524000"/>
          <p14:tracePt t="10246" x="3232150" y="1549400"/>
          <p14:tracePt t="10506" x="3251200" y="1549400"/>
          <p14:tracePt t="10514" x="3276600" y="1549400"/>
          <p14:tracePt t="10521" x="3308350" y="1536700"/>
          <p14:tracePt t="10530" x="3333750" y="1524000"/>
          <p14:tracePt t="10549" x="3340100" y="1524000"/>
          <p14:tracePt t="10562" x="3333750" y="1524000"/>
          <p14:tracePt t="10579" x="3321050" y="1504950"/>
          <p14:tracePt t="10595" x="3302000" y="1485900"/>
          <p14:tracePt t="10612" x="3282950" y="1466850"/>
          <p14:tracePt t="10629" x="3244850" y="1447800"/>
          <p14:tracePt t="10646" x="3194050" y="1441450"/>
          <p14:tracePt t="10649" x="3143250" y="1441450"/>
          <p14:tracePt t="10662" x="3136900" y="1441450"/>
          <p14:tracePt t="10697" x="3136900" y="1530350"/>
          <p14:tracePt t="10715" x="3136900" y="1568450"/>
          <p14:tracePt t="10729" x="3149600" y="1587500"/>
          <p14:tracePt t="10748" x="3155950" y="1593850"/>
          <p14:tracePt t="10952" x="3200400" y="1593850"/>
          <p14:tracePt t="10962" x="3251200" y="1593850"/>
          <p14:tracePt t="10979" x="3568700" y="1574800"/>
          <p14:tracePt t="10996" x="3752850" y="1555750"/>
          <p14:tracePt t="11012" x="3854450" y="1549400"/>
          <p14:tracePt t="11029" x="3968750" y="1549400"/>
          <p14:tracePt t="11045" x="4070350" y="1549400"/>
          <p14:tracePt t="11062" x="4108450" y="1549400"/>
          <p14:tracePt t="11078" x="4121150" y="1549400"/>
          <p14:tracePt t="11158" x="4114800" y="1555750"/>
          <p14:tracePt t="11180" x="4070350" y="1555750"/>
          <p14:tracePt t="11195" x="3987800" y="1568450"/>
          <p14:tracePt t="11212" x="3867150" y="1606550"/>
          <p14:tracePt t="11428" x="3873500" y="1606550"/>
          <p14:tracePt t="11435" x="3937000" y="1593850"/>
          <p14:tracePt t="11451" x="3949700" y="1593850"/>
          <p14:tracePt t="11467" x="3943350" y="1593850"/>
          <p14:tracePt t="11479" x="3930650" y="1593850"/>
          <p14:tracePt t="11495" x="3892550" y="1581150"/>
          <p14:tracePt t="11512" x="3835400" y="1600200"/>
          <p14:tracePt t="11529" x="3733800" y="1644650"/>
          <p14:tracePt t="11533" x="3727450" y="1663700"/>
          <p14:tracePt t="11545" x="3727450" y="1682750"/>
          <p14:tracePt t="11563" x="3727450" y="1746250"/>
          <p14:tracePt t="11579" x="3727450" y="1809750"/>
          <p14:tracePt t="11595" x="3727450" y="1847850"/>
          <p14:tracePt t="11612" x="3733800" y="1879600"/>
          <p14:tracePt t="11615" x="3733800" y="1892300"/>
          <p14:tracePt t="11629" x="3740150" y="1905000"/>
          <p14:tracePt t="11646" x="3746500" y="1936750"/>
          <p14:tracePt t="11928" x="3746500" y="1924050"/>
          <p14:tracePt t="11936" x="3740150" y="1885950"/>
          <p14:tracePt t="11945" x="3714750" y="1835150"/>
          <p14:tracePt t="11963" x="3702050" y="1790700"/>
          <p14:tracePt t="11979" x="3695700" y="1758950"/>
          <p14:tracePt t="11995" x="3689350" y="1727200"/>
          <p14:tracePt t="12012" x="3683000" y="1708150"/>
          <p14:tracePt t="12029" x="3683000" y="1682750"/>
          <p14:tracePt t="12045" x="3676650" y="1670050"/>
          <p14:tracePt t="12062" x="3676650" y="1663700"/>
          <p14:tracePt t="12115" x="3676650" y="1657350"/>
          <p14:tracePt t="12694" x="3676650" y="1651000"/>
          <p14:tracePt t="12713" x="3873500" y="1574800"/>
          <p14:tracePt t="12730" x="4584700" y="1530350"/>
          <p14:tracePt t="12747" x="4832350" y="1625600"/>
          <p14:tracePt t="12763" x="4921250" y="1695450"/>
          <p14:tracePt t="12780" x="4972050" y="1720850"/>
          <p14:tracePt t="12797" x="5111750" y="1778000"/>
          <p14:tracePt t="12815" x="5435600" y="1879600"/>
          <p14:tracePt t="12829" x="5568950" y="1917700"/>
          <p14:tracePt t="12846" x="5753100" y="1930400"/>
          <p14:tracePt t="12863" x="5848350" y="1930400"/>
          <p14:tracePt t="12879" x="5905500" y="1917700"/>
          <p14:tracePt t="12896" x="5924550" y="1898650"/>
          <p14:tracePt t="12912" x="5956300" y="1854200"/>
          <p14:tracePt t="12929" x="5981700" y="1803400"/>
          <p14:tracePt t="12946" x="5994400" y="1758950"/>
          <p14:tracePt t="12962" x="6007100" y="1720850"/>
          <p14:tracePt t="12979" x="6013450" y="1676400"/>
          <p14:tracePt t="12996" x="6057900" y="1631950"/>
          <p14:tracePt t="12999" x="6108700" y="1612900"/>
          <p14:tracePt t="13012" x="6134100" y="1587500"/>
          <p14:tracePt t="13030" x="6203950" y="1562100"/>
          <p14:tracePt t="13047" x="6267450" y="1549400"/>
          <p14:tracePt t="13063" x="6299200" y="1549400"/>
          <p14:tracePt t="13079" x="6318250" y="1549400"/>
          <p14:tracePt t="13097" x="6337300" y="1568450"/>
          <p14:tracePt t="13113" x="6362700" y="1625600"/>
          <p14:tracePt t="13129" x="6388100" y="1682750"/>
          <p14:tracePt t="13146" x="6400800" y="1720850"/>
          <p14:tracePt t="13163" x="6407150" y="1752600"/>
          <p14:tracePt t="13179" x="6407150" y="1758950"/>
          <p14:tracePt t="13196" x="6407150" y="1765300"/>
          <p14:tracePt t="13212" x="6407150" y="1771650"/>
          <p14:tracePt t="17617" x="6489700" y="1708150"/>
          <p14:tracePt t="17624" x="6508750" y="1689100"/>
          <p14:tracePt t="17634" x="6515100" y="1682750"/>
          <p14:tracePt t="33510" x="6534150" y="1644650"/>
          <p14:tracePt t="33532" x="6553200" y="1568450"/>
          <p14:tracePt t="33545" x="6559550" y="1536700"/>
          <p14:tracePt t="33675" x="6559550" y="1568450"/>
          <p14:tracePt t="33680" x="6540500" y="1638300"/>
          <p14:tracePt t="33695" x="6515100" y="1835150"/>
          <p14:tracePt t="33712" x="6483350" y="2044700"/>
          <p14:tracePt t="33729" x="6470650" y="2108200"/>
          <p14:tracePt t="33746" x="6457950" y="2152650"/>
          <p14:tracePt t="33779" x="6457950" y="2159000"/>
          <p14:tracePt t="33812" x="6419850" y="2159000"/>
          <p14:tracePt t="33829" x="6394450" y="2159000"/>
          <p14:tracePt t="34201" x="6413500" y="2159000"/>
          <p14:tracePt t="34216" x="6438900" y="2159000"/>
          <p14:tracePt t="34223" x="6451600" y="2139950"/>
          <p14:tracePt t="34232" x="6457950" y="2133600"/>
          <p14:tracePt t="34245" x="6457950" y="2120900"/>
          <p14:tracePt t="34263" x="6457950" y="2076450"/>
          <p14:tracePt t="34279" x="6457950" y="1962150"/>
          <p14:tracePt t="34295" x="6451600" y="1860550"/>
          <p14:tracePt t="34312" x="6445250" y="1790700"/>
          <p14:tracePt t="34315" x="6438900" y="1778000"/>
          <p14:tracePt t="34329" x="6438900" y="1758950"/>
          <p14:tracePt t="34345" x="6438900" y="1727200"/>
          <p14:tracePt t="34364" x="6438900" y="1720850"/>
          <p14:tracePt t="34380" x="6438900" y="1714500"/>
          <p14:tracePt t="34515" x="6438900" y="1708150"/>
          <p14:tracePt t="34529" x="6438900" y="1701800"/>
          <p14:tracePt t="34546" x="6438900" y="1676400"/>
          <p14:tracePt t="34562" x="6432550" y="1651000"/>
          <p14:tracePt t="34579" x="6432550" y="1631950"/>
          <p14:tracePt t="34595" x="6432550" y="1619250"/>
          <p14:tracePt t="34612" x="6432550" y="1600200"/>
          <p14:tracePt t="34629" x="6432550" y="1581150"/>
          <p14:tracePt t="34646" x="6432550" y="1555750"/>
          <p14:tracePt t="34663" x="6432550" y="1530350"/>
          <p14:tracePt t="34679" x="6432550" y="1517650"/>
          <p14:tracePt t="34695" x="6432550" y="1498600"/>
          <p14:tracePt t="34809" x="6432550" y="1536700"/>
          <p14:tracePt t="34823" x="6426200" y="1797050"/>
          <p14:tracePt t="34835" x="6426200" y="1962150"/>
          <p14:tracePt t="34847" x="6470650" y="2197100"/>
          <p14:tracePt t="34864" x="6565900" y="2330450"/>
          <p14:tracePt t="34880" x="6642100" y="2381250"/>
          <p14:tracePt t="35177" x="6642100" y="2368550"/>
          <p14:tracePt t="35184" x="6642100" y="2343150"/>
          <p14:tracePt t="35196" x="6673850" y="2330450"/>
          <p14:tracePt t="35212" x="6819900" y="2228850"/>
          <p14:tracePt t="35229" x="6915150" y="2209800"/>
          <p14:tracePt t="35246" x="6921500" y="2235200"/>
          <p14:tracePt t="35263" x="6845300" y="2247900"/>
          <p14:tracePt t="35281" x="6604000" y="2178050"/>
          <p14:tracePt t="35296" x="6515100" y="2152650"/>
          <p14:tracePt t="35313" x="6470650" y="2120900"/>
          <p14:tracePt t="35330" x="6457950" y="2108200"/>
          <p14:tracePt t="35347" x="6457950" y="2101850"/>
          <p14:tracePt t="35362" x="6457950" y="2076450"/>
          <p14:tracePt t="35379" x="6477000" y="2044700"/>
          <p14:tracePt t="35396" x="6502400" y="2032000"/>
          <p14:tracePt t="35414" x="6515100" y="2019300"/>
          <p14:tracePt t="35430" x="6527800" y="2019300"/>
          <p14:tracePt t="35447" x="6540500" y="2019300"/>
          <p14:tracePt t="35464" x="6565900" y="2044700"/>
          <p14:tracePt t="35481" x="6616700" y="2082800"/>
          <p14:tracePt t="35498" x="6648450" y="2108200"/>
          <p14:tracePt t="35514" x="6661150" y="2114550"/>
          <p14:tracePt t="35521" x="6661150" y="2120900"/>
          <p14:tracePt t="35530" x="6667500" y="2127250"/>
          <p14:tracePt t="35534" x="6673850" y="2127250"/>
          <p14:tracePt t="35546" x="6680200" y="2127250"/>
          <p14:tracePt t="35567" x="6686550" y="2133600"/>
          <p14:tracePt t="35674" x="6680200" y="2120900"/>
          <p14:tracePt t="35682" x="6680200" y="2089150"/>
          <p14:tracePt t="35689" x="6680200" y="2057400"/>
          <p14:tracePt t="35697" x="6680200" y="2019300"/>
          <p14:tracePt t="35712" x="6686550" y="1981200"/>
          <p14:tracePt t="35730" x="6686550" y="1943100"/>
          <p14:tracePt t="35745" x="6667500" y="1885950"/>
          <p14:tracePt t="35763" x="6642100" y="1841500"/>
          <p14:tracePt t="35779" x="6584950" y="1784350"/>
          <p14:tracePt t="35796" x="6553200" y="1758950"/>
          <p14:tracePt t="35813" x="6546850" y="1752600"/>
          <p14:tracePt t="35829" x="6540500" y="1739900"/>
          <p14:tracePt t="35846" x="6534150" y="1733550"/>
          <p14:tracePt t="35862" x="6515100" y="1714500"/>
          <p14:tracePt t="35879" x="6477000" y="1689100"/>
          <p14:tracePt t="35896" x="6400800" y="1644650"/>
          <p14:tracePt t="35912" x="6330950" y="1587500"/>
          <p14:tracePt t="35930" x="6248400" y="1524000"/>
          <p14:tracePt t="35945" x="6172200" y="1473200"/>
          <p14:tracePt t="35962" x="6083300" y="1422400"/>
          <p14:tracePt t="35979" x="6051550" y="1390650"/>
          <p14:tracePt t="35996" x="6032500" y="1365250"/>
          <p14:tracePt t="36013" x="6032500" y="1339850"/>
          <p14:tracePt t="36029" x="6026150" y="1327150"/>
          <p14:tracePt t="36046" x="6026150" y="1320800"/>
          <p14:tracePt t="36062" x="6026150" y="1314450"/>
          <p14:tracePt t="36190" x="6026150" y="1339850"/>
          <p14:tracePt t="36197" x="6026150" y="1384300"/>
          <p14:tracePt t="36212" x="6032500" y="1390650"/>
          <p14:tracePt t="36228" x="6038850" y="1416050"/>
          <p14:tracePt t="36246" x="6045200" y="1428750"/>
          <p14:tracePt t="36263" x="6064250" y="1460500"/>
          <p14:tracePt t="36279" x="6083300" y="1492250"/>
          <p14:tracePt t="36295" x="6102350" y="1555750"/>
          <p14:tracePt t="36312" x="6115050" y="1695450"/>
          <p14:tracePt t="36314" x="6121400" y="1778000"/>
          <p14:tracePt t="36329" x="6121400" y="1835150"/>
          <p14:tracePt t="36346" x="6121400" y="2209800"/>
          <p14:tracePt t="36362" x="6115050" y="2336800"/>
          <p14:tracePt t="36379" x="6102350" y="2400300"/>
          <p14:tracePt t="36395" x="6102350" y="2425700"/>
          <p14:tracePt t="36412" x="6102350" y="2419350"/>
          <p14:tracePt t="36429" x="6115050" y="2355850"/>
          <p14:tracePt t="36445" x="6127750" y="2241550"/>
          <p14:tracePt t="36462" x="6134100" y="2197100"/>
          <p14:tracePt t="36479" x="6134100" y="2146300"/>
          <p14:tracePt t="36496" x="6134100" y="2114550"/>
          <p14:tracePt t="36513" x="6134100" y="2095500"/>
          <p14:tracePt t="36528" x="6134100" y="2089150"/>
          <p14:tracePt t="36650" x="6134100" y="2082800"/>
          <p14:tracePt t="36655" x="6134100" y="2076450"/>
          <p14:tracePt t="36678" x="6140450" y="2063750"/>
          <p14:tracePt t="36696" x="6140450" y="2044700"/>
          <p14:tracePt t="36729" x="6140450" y="2038350"/>
          <p14:tracePt t="36746" x="6146800" y="2025650"/>
          <p14:tracePt t="36762" x="6178550" y="1981200"/>
          <p14:tracePt t="36779" x="6210300" y="1936750"/>
          <p14:tracePt t="36796" x="6229350" y="1905000"/>
          <p14:tracePt t="36813" x="6235700" y="1873250"/>
          <p14:tracePt t="36828" x="6248400" y="1854200"/>
          <p14:tracePt t="36846" x="6248400" y="1847850"/>
          <p14:tracePt t="36914" x="6248400" y="1860550"/>
          <p14:tracePt t="36922" x="6248400" y="1879600"/>
          <p14:tracePt t="36930" x="6248400" y="1885950"/>
          <p14:tracePt t="36945" x="6248400" y="1905000"/>
          <p14:tracePt t="36979" x="6248400" y="1911350"/>
          <p14:tracePt t="37012" x="6248400" y="1917700"/>
          <p14:tracePt t="37078" x="6242050" y="1911350"/>
          <p14:tracePt t="37095" x="6229350" y="1879600"/>
          <p14:tracePt t="37112" x="6223000" y="1822450"/>
          <p14:tracePt t="37129" x="6223000" y="1720850"/>
          <p14:tracePt t="37145" x="6229350" y="1644650"/>
          <p14:tracePt t="37148" x="6242050" y="1600200"/>
          <p14:tracePt t="37162" x="6242050" y="1581150"/>
          <p14:tracePt t="37179" x="6242050" y="1530350"/>
          <p14:tracePt t="37196" x="6248400" y="1485900"/>
          <p14:tracePt t="37212" x="6248400" y="1460500"/>
          <p14:tracePt t="37229" x="6248400" y="1447800"/>
          <p14:tracePt t="37246" x="6248400" y="1441450"/>
          <p14:tracePt t="37263" x="6248400" y="1435100"/>
          <p14:tracePt t="37279" x="6248400" y="1428750"/>
          <p14:tracePt t="37295" x="6248400" y="1422400"/>
          <p14:tracePt t="37312" x="6248400" y="1403350"/>
          <p14:tracePt t="37329" x="6248400" y="1397000"/>
          <p14:tracePt t="37346" x="6248400" y="1384300"/>
          <p14:tracePt t="37362" x="6248400" y="1358900"/>
          <p14:tracePt t="37379" x="6248400" y="1339850"/>
          <p14:tracePt t="37396" x="6248400" y="1327150"/>
          <p14:tracePt t="37412" x="6248400" y="1320800"/>
          <p14:tracePt t="37446" x="6248400" y="1314450"/>
          <p14:tracePt t="37462" x="6248400" y="1295400"/>
          <p14:tracePt t="37479" x="6248400" y="1282700"/>
          <p14:tracePt t="37496" x="6248400" y="1270000"/>
          <p14:tracePt t="37575" x="6248400" y="1276350"/>
          <p14:tracePt t="37583" x="6248400" y="1301750"/>
          <p14:tracePt t="37595" x="6242050" y="1333500"/>
          <p14:tracePt t="37612" x="6223000" y="1422400"/>
          <p14:tracePt t="37628" x="6210300" y="1524000"/>
          <p14:tracePt t="37645" x="6210300" y="1600200"/>
          <p14:tracePt t="37662" x="6210300" y="1733550"/>
          <p14:tracePt t="37680" x="6210300" y="1816100"/>
          <p14:tracePt t="37695" x="6210300" y="1822450"/>
          <p14:tracePt t="37714" x="6210300" y="1828800"/>
          <p14:tracePt t="37849" x="6210300" y="1835150"/>
          <p14:tracePt t="37857" x="6210300" y="1854200"/>
          <p14:tracePt t="37866" x="6210300" y="1879600"/>
          <p14:tracePt t="37878" x="6203950" y="1898650"/>
          <p14:tracePt t="37895" x="6191250" y="1974850"/>
          <p14:tracePt t="37912" x="6172200" y="2108200"/>
          <p14:tracePt t="37914" x="6172200" y="2159000"/>
          <p14:tracePt t="37930" x="6165850" y="2235200"/>
          <p14:tracePt t="37945" x="6165850" y="2349500"/>
          <p14:tracePt t="37962" x="6172200" y="2406650"/>
          <p14:tracePt t="37978" x="6184900" y="2470150"/>
          <p14:tracePt t="37995" x="6197600" y="2501900"/>
          <p14:tracePt t="38012" x="6203950" y="2514600"/>
          <p14:tracePt t="38098" x="6203950" y="2508250"/>
          <p14:tracePt t="38107" x="6203950" y="2495550"/>
          <p14:tracePt t="38113" x="6203950" y="2489200"/>
          <p14:tracePt t="38128" x="6203950" y="2482850"/>
          <p14:tracePt t="38145" x="6203950" y="2476500"/>
          <p14:tracePt t="38147" x="6203950" y="2463800"/>
          <p14:tracePt t="38164" x="6203950" y="2444750"/>
          <p14:tracePt t="38178" x="6203950" y="2432050"/>
          <p14:tracePt t="38197" x="6203950" y="2355850"/>
          <p14:tracePt t="38212" x="6210300" y="2279650"/>
          <p14:tracePt t="38229" x="6216650" y="2203450"/>
          <p14:tracePt t="38245" x="6223000" y="2127250"/>
          <p14:tracePt t="38262" x="6229350" y="2070100"/>
          <p14:tracePt t="38279" x="6235700" y="2006600"/>
          <p14:tracePt t="38297" x="6248400" y="1955800"/>
          <p14:tracePt t="38312" x="6254750" y="1917700"/>
          <p14:tracePt t="38329" x="6261100" y="1905000"/>
          <p14:tracePt t="38362" x="6261100" y="1898650"/>
          <p14:tracePt t="38478" x="6254750" y="1905000"/>
          <p14:tracePt t="38509" x="6248400" y="1905000"/>
          <p14:tracePt t="38541" x="6242050" y="1905000"/>
          <p14:tracePt t="38567" x="6235700" y="1892300"/>
          <p14:tracePt t="38578" x="6229350" y="1879600"/>
          <p14:tracePt t="38595" x="6223000" y="1860550"/>
          <p14:tracePt t="38612" x="6216650" y="1847850"/>
          <p14:tracePt t="38613" x="6210300" y="1841500"/>
          <p14:tracePt t="38629" x="6210300" y="1835150"/>
          <p14:tracePt t="38645" x="6197600" y="1828800"/>
          <p14:tracePt t="38662" x="6191250" y="1828800"/>
          <p14:tracePt t="38678" x="6184900" y="1828800"/>
          <p14:tracePt t="38695" x="6178550" y="1828800"/>
          <p14:tracePt t="38728" x="6172200" y="1828800"/>
          <p14:tracePt t="38745" x="6172200" y="1835150"/>
          <p14:tracePt t="38768" x="6172200" y="1841500"/>
          <p14:tracePt t="38816" x="6184900" y="1841500"/>
          <p14:tracePt t="38832" x="6191250" y="1841500"/>
          <p14:tracePt t="38845" x="6197600" y="1841500"/>
          <p14:tracePt t="38863" x="6216650" y="1841500"/>
          <p14:tracePt t="38880" x="6223000" y="1841500"/>
          <p14:tracePt t="38895" x="6229350" y="1841500"/>
          <p14:tracePt t="38929" x="6216650" y="1841500"/>
          <p14:tracePt t="38945" x="6153150" y="1860550"/>
          <p14:tracePt t="38962" x="6115050" y="1860550"/>
          <p14:tracePt t="38978" x="6102350" y="1860550"/>
          <p14:tracePt t="39029" x="6102350" y="1847850"/>
          <p14:tracePt t="39045" x="6127750" y="1816100"/>
          <p14:tracePt t="39062" x="6165850" y="1758950"/>
          <p14:tracePt t="39079" x="6197600" y="1727200"/>
          <p14:tracePt t="39095" x="6229350" y="1689100"/>
          <p14:tracePt t="39112" x="6248400" y="1657350"/>
          <p14:tracePt t="39129" x="6254750" y="1619250"/>
          <p14:tracePt t="39145" x="6242050" y="1562100"/>
          <p14:tracePt t="39162" x="6216650" y="1530350"/>
          <p14:tracePt t="39180" x="6191250" y="1492250"/>
          <p14:tracePt t="39195" x="6178550" y="1460500"/>
          <p14:tracePt t="39212" x="6172200" y="1428750"/>
          <p14:tracePt t="39230" x="6172200" y="1403350"/>
          <p14:tracePt t="39246" x="6172200" y="1384300"/>
          <p14:tracePt t="39262" x="6172200" y="1358900"/>
          <p14:tracePt t="39279" x="6178550" y="1333500"/>
          <p14:tracePt t="39295" x="6184900" y="1308100"/>
          <p14:tracePt t="39312" x="6184900" y="1282700"/>
          <p14:tracePt t="39329" x="6184900" y="1263650"/>
          <p14:tracePt t="39345" x="6184900" y="1250950"/>
          <p14:tracePt t="39362" x="6184900" y="1244600"/>
          <p14:tracePt t="39429" x="6165850" y="1257300"/>
          <p14:tracePt t="39447" x="6134100" y="1289050"/>
          <p14:tracePt t="39462" x="6115050" y="1314450"/>
          <p14:tracePt t="39479" x="6102350" y="1333500"/>
          <p14:tracePt t="39495" x="6102350" y="1339850"/>
          <p14:tracePt t="39512" x="6121400" y="1352550"/>
          <p14:tracePt t="39529" x="6172200" y="1352550"/>
          <p14:tracePt t="39546" x="6248400" y="1352550"/>
          <p14:tracePt t="39563" x="6324600" y="1352550"/>
          <p14:tracePt t="39580" x="6350000" y="1352550"/>
          <p14:tracePt t="39629" x="6330950" y="1352550"/>
          <p14:tracePt t="39646" x="6267450" y="1358900"/>
          <p14:tracePt t="39663" x="6191250" y="1358900"/>
          <p14:tracePt t="39679" x="6140450" y="1358900"/>
          <p14:tracePt t="39696" x="6121400" y="1352550"/>
          <p14:tracePt t="39728" x="6121400" y="1346200"/>
          <p14:tracePt t="39746" x="6146800" y="1327150"/>
          <p14:tracePt t="39763" x="6172200" y="1320800"/>
          <p14:tracePt t="39779" x="6184900" y="1308100"/>
          <p14:tracePt t="39795" x="6191250" y="1308100"/>
          <p14:tracePt t="39888" x="6191250" y="1314450"/>
          <p14:tracePt t="39910" x="6191250" y="1320800"/>
          <p14:tracePt t="39984" x="6203950" y="1320800"/>
          <p14:tracePt t="39991" x="6216650" y="1314450"/>
          <p14:tracePt t="39999" x="6229350" y="1314450"/>
          <p14:tracePt t="40012" x="6242050" y="1314450"/>
          <p14:tracePt t="40028" x="6248400" y="1308100"/>
          <p14:tracePt t="40046" x="6254750" y="1308100"/>
          <p14:tracePt t="40113" x="6248400" y="1320800"/>
          <p14:tracePt t="40129" x="6242050" y="1346200"/>
          <p14:tracePt t="40146" x="6235700" y="1377950"/>
          <p14:tracePt t="40162" x="6223000" y="1422400"/>
          <p14:tracePt t="40179" x="6223000" y="1517650"/>
          <p14:tracePt t="40197" x="6229350" y="1600200"/>
          <p14:tracePt t="40214" x="6273800" y="1682750"/>
          <p14:tracePt t="40231" x="6343650" y="1790700"/>
          <p14:tracePt t="40234" x="6369050" y="1835150"/>
          <p14:tracePt t="40245" x="6388100" y="1873250"/>
          <p14:tracePt t="40262" x="6445250" y="1981200"/>
          <p14:tracePt t="40466" x="6451600" y="1981200"/>
          <p14:tracePt t="40474" x="6457950" y="1981200"/>
          <p14:tracePt t="40483" x="6470650" y="1981200"/>
          <p14:tracePt t="40514" x="6457950" y="1981200"/>
          <p14:tracePt t="40531" x="6419850" y="1987550"/>
          <p14:tracePt t="40545" x="6381750" y="1987550"/>
          <p14:tracePt t="40562" x="6318250" y="1993900"/>
          <p14:tracePt t="40581" x="6242050" y="1993900"/>
          <p14:tracePt t="40595" x="6172200" y="1993900"/>
          <p14:tracePt t="40612" x="6159500" y="1993900"/>
          <p14:tracePt t="40630" x="6140450" y="1993900"/>
          <p14:tracePt t="40679" x="6140450" y="1987550"/>
          <p14:tracePt t="40696" x="6134100" y="1974850"/>
          <p14:tracePt t="40951" x="6140450" y="1968500"/>
          <p14:tracePt t="40957" x="6197600" y="1955800"/>
          <p14:tracePt t="40967" x="6248400" y="1943100"/>
          <p14:tracePt t="40979" x="6330950" y="1936750"/>
          <p14:tracePt t="40997" x="6508750" y="1924050"/>
          <p14:tracePt t="41013" x="6781800" y="1860550"/>
          <p14:tracePt t="41029" x="6921500" y="1822450"/>
          <p14:tracePt t="41046" x="6972300" y="1797050"/>
          <p14:tracePt t="41063" x="6985000" y="1790700"/>
          <p14:tracePt t="41079" x="6985000" y="1784350"/>
          <p14:tracePt t="41096" x="6953250" y="1778000"/>
          <p14:tracePt t="41112" x="6896100" y="1771650"/>
          <p14:tracePt t="41129" x="6838950" y="1771650"/>
          <p14:tracePt t="41147" x="6781800" y="1771650"/>
          <p14:tracePt t="41162" x="6762750" y="1771650"/>
          <p14:tracePt t="41179" x="6718300" y="1778000"/>
          <p14:tracePt t="41196" x="6699250" y="1790700"/>
          <p14:tracePt t="41340" x="6699250" y="1797050"/>
          <p14:tracePt t="41352" x="6699250" y="1803400"/>
          <p14:tracePt t="41365" x="6692900" y="1809750"/>
          <p14:tracePt t="41382" x="6667500" y="1809750"/>
          <p14:tracePt t="41398" x="6623050" y="1809750"/>
          <p14:tracePt t="41413" x="6584950" y="1809750"/>
          <p14:tracePt t="41430" x="6546850" y="1809750"/>
          <p14:tracePt t="41447" x="6534150" y="1809750"/>
          <p14:tracePt t="41463" x="6527800" y="1809750"/>
          <p14:tracePt t="41540" x="6521450" y="1816100"/>
          <p14:tracePt t="41555" x="6521450" y="1822450"/>
          <p14:tracePt t="41571" x="6521450" y="1828800"/>
          <p14:tracePt t="41595" x="6521450" y="1835150"/>
          <p14:tracePt t="41644" x="6521450" y="1841500"/>
          <p14:tracePt t="41669" x="6521450" y="1847850"/>
          <p14:tracePt t="41684" x="6515100" y="1854200"/>
          <p14:tracePt t="41692" x="6515100" y="1860550"/>
          <p14:tracePt t="41701" x="6508750" y="1873250"/>
          <p14:tracePt t="41712" x="6508750" y="1879600"/>
          <p14:tracePt t="41729" x="6496050" y="1898650"/>
          <p14:tracePt t="41746" x="6489700" y="1905000"/>
          <p14:tracePt t="41829" x="6489700" y="1898650"/>
          <p14:tracePt t="41846" x="6502400" y="1885950"/>
          <p14:tracePt t="41863" x="6502400" y="1873250"/>
          <p14:tracePt t="41880" x="6508750" y="1866900"/>
          <p14:tracePt t="41896" x="6508750" y="1860550"/>
          <p14:tracePt t="42193" x="6508750" y="1854200"/>
          <p14:tracePt t="42209" x="6508750" y="1847850"/>
          <p14:tracePt t="42222" x="6508750" y="1841500"/>
          <p14:tracePt t="42255" x="6508750" y="1835150"/>
          <p14:tracePt t="42473" x="6496050" y="1835150"/>
          <p14:tracePt t="42481" x="6489700" y="1835150"/>
          <p14:tracePt t="42488" x="6483350" y="1828800"/>
          <p14:tracePt t="42497" x="6470650" y="1828800"/>
          <p14:tracePt t="42512" x="6457950" y="1822450"/>
          <p14:tracePt t="42529" x="6451600" y="1822450"/>
          <p14:tracePt t="42546" x="6451600" y="1816100"/>
          <p14:tracePt t="42579" x="6451600" y="1809750"/>
          <p14:tracePt t="42598" x="6451600" y="1797050"/>
          <p14:tracePt t="42612" x="6451600" y="1784350"/>
          <p14:tracePt t="42646" x="6451600" y="1778000"/>
          <p14:tracePt t="42662" x="6451600" y="1771650"/>
          <p14:tracePt t="42679" x="6438900" y="1771650"/>
          <p14:tracePt t="42697" x="6413500" y="1778000"/>
          <p14:tracePt t="42712" x="6362700" y="1803400"/>
          <p14:tracePt t="42729" x="6286500" y="1847850"/>
          <p14:tracePt t="42746" x="6223000" y="1885950"/>
          <p14:tracePt t="42762" x="6184900" y="1917700"/>
          <p14:tracePt t="42779" x="6178550" y="1930400"/>
          <p14:tracePt t="42812" x="6178550" y="1924050"/>
          <p14:tracePt t="42830" x="6184900" y="1911350"/>
          <p14:tracePt t="42846" x="6191250" y="1898650"/>
          <p14:tracePt t="42862" x="6191250" y="1885950"/>
          <p14:tracePt t="42879" x="6203950" y="1879600"/>
          <p14:tracePt t="42895" x="6203950" y="1873250"/>
          <p14:tracePt t="42912" x="6216650" y="1866900"/>
          <p14:tracePt t="42929" x="6216650" y="1860550"/>
          <p14:tracePt t="42998" x="6216650" y="1866900"/>
          <p14:tracePt t="43014" x="6216650" y="1873250"/>
          <p14:tracePt t="43154" x="6223000" y="1873250"/>
          <p14:tracePt t="43189" x="6229350" y="1866900"/>
          <p14:tracePt t="43197" x="6229350" y="1860550"/>
          <p14:tracePt t="43213" x="6229350" y="1847850"/>
          <p14:tracePt t="43231" x="6229350" y="1835150"/>
          <p14:tracePt t="43246" x="6229350" y="1828800"/>
          <p14:tracePt t="43337" x="6223000" y="1835150"/>
          <p14:tracePt t="43345" x="6223000" y="1841500"/>
          <p14:tracePt t="43380" x="6216650" y="1847850"/>
          <p14:tracePt t="43397" x="6216650" y="1854200"/>
          <p14:tracePt t="43467" x="6216650" y="1847850"/>
          <p14:tracePt t="43483" x="6216650" y="1835150"/>
          <p14:tracePt t="43497" x="6210300" y="1816100"/>
          <p14:tracePt t="43514" x="6197600" y="1790700"/>
          <p14:tracePt t="43530" x="6178550" y="1771650"/>
          <p14:tracePt t="43564" x="6159500" y="1771650"/>
          <p14:tracePt t="43580" x="6140450" y="1778000"/>
          <p14:tracePt t="43597" x="6115050" y="1790700"/>
          <p14:tracePt t="43613" x="6096000" y="1816100"/>
          <p14:tracePt t="43630" x="6089650" y="1816100"/>
          <p14:tracePt t="43683" x="6096000" y="1816100"/>
          <p14:tracePt t="43749" x="6083300" y="1822450"/>
          <p14:tracePt t="43766" x="6076950" y="1828800"/>
          <p14:tracePt t="43773" x="6064250" y="1835150"/>
          <p14:tracePt t="43796" x="6051550" y="1847850"/>
          <p14:tracePt t="43813" x="6045200" y="1847850"/>
          <p14:tracePt t="43846" x="6045200" y="1841500"/>
          <p14:tracePt t="43862" x="6057900" y="1822450"/>
          <p14:tracePt t="43879" x="6057900" y="1809750"/>
          <p14:tracePt t="43896" x="6057900" y="1797050"/>
          <p14:tracePt t="43929" x="6038850" y="1797050"/>
          <p14:tracePt t="43932" x="6032500" y="1797050"/>
          <p14:tracePt t="43946" x="6019800" y="1797050"/>
          <p14:tracePt t="43962" x="6000750" y="1816100"/>
          <p14:tracePt t="43996" x="5994400" y="1822450"/>
          <p14:tracePt t="44109" x="5988050" y="1822450"/>
          <p14:tracePt t="44117" x="5981700" y="1822450"/>
          <p14:tracePt t="44129" x="5962650" y="1835150"/>
          <p14:tracePt t="44146" x="5899150" y="1885950"/>
          <p14:tracePt t="44162" x="5861050" y="1911350"/>
          <p14:tracePt t="44179" x="5829300" y="1936750"/>
          <p14:tracePt t="44196" x="5822950" y="1936750"/>
          <p14:tracePt t="44212" x="5835650" y="1936750"/>
          <p14:tracePt t="44229" x="5886450" y="1917700"/>
          <p14:tracePt t="44247" x="6000750" y="1879600"/>
          <p14:tracePt t="44263" x="6032500" y="1860550"/>
          <p14:tracePt t="44296" x="6019800" y="1860550"/>
          <p14:tracePt t="44313" x="6000750" y="1860550"/>
          <p14:tracePt t="44329" x="5886450" y="1917700"/>
          <p14:tracePt t="44346" x="5848350" y="1949450"/>
          <p14:tracePt t="44362" x="5810250" y="1987550"/>
          <p14:tracePt t="44379" x="5797550" y="2006600"/>
          <p14:tracePt t="44395" x="5797550" y="2012950"/>
          <p14:tracePt t="44446" x="5810250" y="1981200"/>
          <p14:tracePt t="44462" x="5816600" y="1974850"/>
          <p14:tracePt t="44479" x="5829300" y="1987550"/>
          <p14:tracePt t="44633" x="5848350" y="1987550"/>
          <p14:tracePt t="44640" x="5905500" y="1987550"/>
          <p14:tracePt t="44647" x="5918200" y="1987550"/>
          <p14:tracePt t="44662" x="5937250" y="1987550"/>
          <p14:tracePt t="44696" x="5892800" y="1987550"/>
          <p14:tracePt t="44713" x="5867400" y="1987550"/>
          <p14:tracePt t="44730" x="5861050" y="1987550"/>
          <p14:tracePt t="44779" x="5816600" y="2000250"/>
          <p14:tracePt t="44796" x="5708650" y="2000250"/>
          <p14:tracePt t="44812" x="5467350" y="1993900"/>
          <p14:tracePt t="44829" x="4946650" y="1930400"/>
          <p14:tracePt t="44846" x="4502150" y="1892300"/>
          <p14:tracePt t="44863" x="4108450" y="1892300"/>
          <p14:tracePt t="44880" x="3816350" y="1892300"/>
          <p14:tracePt t="44896" x="3765550" y="1892300"/>
          <p14:tracePt t="44912" x="3663950" y="1898650"/>
          <p14:tracePt t="44930" x="3638550" y="1905000"/>
          <p14:tracePt t="44946" x="3632200" y="1905000"/>
          <p14:tracePt t="44962" x="3625850" y="1911350"/>
          <p14:tracePt t="44979" x="3613150" y="1917700"/>
          <p14:tracePt t="44996" x="3606800" y="1924050"/>
          <p14:tracePt t="45013" x="3606800" y="1930400"/>
          <p14:tracePt t="45031" x="3600450" y="1936750"/>
          <p14:tracePt t="45046" x="3587750" y="1955800"/>
          <p14:tracePt t="45062" x="3536950" y="1968500"/>
          <p14:tracePt t="45080" x="3505200" y="1993900"/>
          <p14:tracePt t="45096" x="3479800" y="2012950"/>
          <p14:tracePt t="45114" x="3473450" y="2012950"/>
          <p14:tracePt t="45129" x="3460750" y="2019300"/>
          <p14:tracePt t="45147" x="3441700" y="2019300"/>
          <p14:tracePt t="45162" x="3397250" y="2032000"/>
          <p14:tracePt t="45178" x="3340100" y="2032000"/>
          <p14:tracePt t="45195" x="3244850" y="2032000"/>
          <p14:tracePt t="45212" x="3130550" y="2032000"/>
          <p14:tracePt t="45229" x="3022600" y="2032000"/>
          <p14:tracePt t="45245" x="2946400" y="2032000"/>
          <p14:tracePt t="45263" x="2914650" y="2032000"/>
          <p14:tracePt t="45279" x="2901950" y="2032000"/>
          <p14:tracePt t="45295" x="2895600" y="2032000"/>
          <p14:tracePt t="45361" x="2889250" y="2032000"/>
          <p14:tracePt t="45367" x="2882900" y="2032000"/>
          <p14:tracePt t="45378" x="2876550" y="2032000"/>
          <p14:tracePt t="45395" x="2870200" y="2032000"/>
          <p14:tracePt t="45412" x="2863850" y="2038350"/>
          <p14:tracePt t="45463" x="2876550" y="2038350"/>
          <p14:tracePt t="45480" x="2889250" y="2038350"/>
          <p14:tracePt t="45496" x="2895600" y="2038350"/>
          <p14:tracePt t="45512" x="2908300" y="2038350"/>
          <p14:tracePt t="45547" x="2914650" y="2038350"/>
          <p14:tracePt t="45564" x="2921000" y="2044700"/>
          <p14:tracePt t="45580" x="2933700" y="2051050"/>
          <p14:tracePt t="45596" x="2952750" y="2051050"/>
          <p14:tracePt t="45614" x="2997200" y="2057400"/>
          <p14:tracePt t="45631" x="3028950" y="2057400"/>
          <p14:tracePt t="45646" x="3054350" y="2057400"/>
          <p14:tracePt t="45663" x="3073400" y="2057400"/>
          <p14:tracePt t="45679" x="3079750" y="2057400"/>
          <p14:tracePt t="45696" x="3117850" y="2057400"/>
          <p14:tracePt t="45712" x="3143250" y="2057400"/>
          <p14:tracePt t="45730" x="3175000" y="2057400"/>
          <p14:tracePt t="45746" x="3225800" y="2057400"/>
          <p14:tracePt t="45762" x="3257550" y="2057400"/>
          <p14:tracePt t="45779" x="3289300" y="2057400"/>
          <p14:tracePt t="45795" x="3333750" y="2057400"/>
          <p14:tracePt t="45813" x="3365500" y="2057400"/>
          <p14:tracePt t="45829" x="3378200" y="2057400"/>
          <p14:tracePt t="45846" x="3390900" y="2057400"/>
          <p14:tracePt t="45863" x="3416300" y="2057400"/>
          <p14:tracePt t="45879" x="3435350" y="2063750"/>
          <p14:tracePt t="45897" x="3492500" y="2063750"/>
          <p14:tracePt t="45912" x="3536950" y="2063750"/>
          <p14:tracePt t="45929" x="3606800" y="2070100"/>
          <p14:tracePt t="45945" x="3651250" y="2076450"/>
          <p14:tracePt t="45962" x="3676650" y="2082800"/>
          <p14:tracePt t="45979" x="3683000" y="2082800"/>
          <p14:tracePt t="46154" x="3670300" y="2082800"/>
          <p14:tracePt t="46162" x="3657600" y="2076450"/>
          <p14:tracePt t="46179" x="3562350" y="2051050"/>
          <p14:tracePt t="46196" x="3454400" y="2032000"/>
          <p14:tracePt t="46212" x="3308350" y="2012950"/>
          <p14:tracePt t="46229" x="3105150" y="1987550"/>
          <p14:tracePt t="46247" x="2914650" y="1987550"/>
          <p14:tracePt t="46262" x="2774950" y="1987550"/>
          <p14:tracePt t="46279" x="2692400" y="1987550"/>
          <p14:tracePt t="46296" x="2590800" y="2012950"/>
          <p14:tracePt t="46312" x="2571750" y="2032000"/>
          <p14:tracePt t="46331" x="2571750" y="2063750"/>
          <p14:tracePt t="46348" x="2571750" y="2114550"/>
          <p14:tracePt t="46364" x="2597150" y="2152650"/>
          <p14:tracePt t="46378" x="2647950" y="2184400"/>
          <p14:tracePt t="46395" x="2717800" y="2216150"/>
          <p14:tracePt t="46412" x="2825750" y="2228850"/>
          <p14:tracePt t="46429" x="2952750" y="2228850"/>
          <p14:tracePt t="46445" x="3143250" y="2228850"/>
          <p14:tracePt t="46462" x="3308350" y="2209800"/>
          <p14:tracePt t="46479" x="3530600" y="2178050"/>
          <p14:tracePt t="46497" x="3714750" y="2139950"/>
          <p14:tracePt t="46512" x="3937000" y="2114550"/>
          <p14:tracePt t="46528" x="4006850" y="2114550"/>
          <p14:tracePt t="46547" x="4076700" y="2127250"/>
          <p14:tracePt t="46562" x="4133850" y="2165350"/>
          <p14:tracePt t="46579" x="4235450" y="2197100"/>
          <p14:tracePt t="46595" x="4343400" y="2241550"/>
          <p14:tracePt t="46612" x="4559300" y="2273300"/>
          <p14:tracePt t="46629" x="4857750" y="2311400"/>
          <p14:tracePt t="46645" x="5207000" y="2311400"/>
          <p14:tracePt t="46662" x="5511800" y="2311400"/>
          <p14:tracePt t="46679" x="5727700" y="2311400"/>
          <p14:tracePt t="46695" x="5911850" y="2311400"/>
          <p14:tracePt t="46712" x="6013450" y="2311400"/>
          <p14:tracePt t="46729" x="6032500" y="2311400"/>
          <p14:tracePt t="46762" x="6038850" y="2305050"/>
          <p14:tracePt t="46779" x="6057900" y="2247900"/>
          <p14:tracePt t="46796" x="6083300" y="2228850"/>
          <p14:tracePt t="46812" x="6096000" y="2209800"/>
          <p14:tracePt t="46828" x="6102350" y="2203450"/>
          <p14:tracePt t="46879" x="6108700" y="2203450"/>
          <p14:tracePt t="46895" x="6115050" y="2203450"/>
          <p14:tracePt t="46912" x="6134100" y="2203450"/>
          <p14:tracePt t="46945" x="6134100" y="2209800"/>
          <p14:tracePt t="46962" x="6121400" y="2216150"/>
          <p14:tracePt t="46979" x="6108700" y="2222500"/>
          <p14:tracePt t="46995" x="6102350" y="2228850"/>
          <p14:tracePt t="47013" x="6089650" y="2235200"/>
          <p14:tracePt t="47062" x="6083300" y="2241550"/>
          <p14:tracePt t="47096" x="6076950" y="2241550"/>
          <p14:tracePt t="47185" x="6076950" y="2235200"/>
          <p14:tracePt t="47200" x="6076950" y="2228850"/>
          <p14:tracePt t="47233" x="6076950" y="2222500"/>
          <p14:tracePt t="47386" x="6070600" y="2222500"/>
          <p14:tracePt t="47393" x="6064250" y="2222500"/>
          <p14:tracePt t="47409" x="6051550" y="2222500"/>
          <p14:tracePt t="47429" x="6038850" y="2247900"/>
          <p14:tracePt t="47629" x="6038850" y="2241550"/>
          <p14:tracePt t="47636" x="6032500" y="2216150"/>
          <p14:tracePt t="47645" x="6032500" y="2197100"/>
          <p14:tracePt t="47663" x="6032500" y="2190750"/>
          <p14:tracePt t="47679" x="6032500" y="2184400"/>
          <p14:tracePt t="47712" x="6026150" y="2184400"/>
          <p14:tracePt t="47729" x="6019800" y="2184400"/>
          <p14:tracePt t="47974" x="6013450" y="2184400"/>
          <p14:tracePt t="47981" x="6007100" y="2184400"/>
          <p14:tracePt t="48005" x="6000750" y="2184400"/>
          <p14:tracePt t="48014" x="5994400" y="2184400"/>
          <p14:tracePt t="48969" x="5994400" y="2190750"/>
          <p14:tracePt t="48977" x="5988050" y="2190750"/>
          <p14:tracePt t="48986" x="5988050" y="2197100"/>
          <p14:tracePt t="48999" x="5988050" y="2203450"/>
          <p14:tracePt t="49013" x="5981700" y="2203450"/>
          <p14:tracePt t="49030" x="5981700" y="2209800"/>
          <p14:tracePt t="49867" x="5981700" y="2203450"/>
          <p14:tracePt t="49874" x="5981700" y="2178050"/>
          <p14:tracePt t="49881" x="5988050" y="2165350"/>
          <p14:tracePt t="49896" x="5994400" y="2146300"/>
          <p14:tracePt t="49912" x="6013450" y="2101850"/>
          <p14:tracePt t="49929" x="6026150" y="2063750"/>
          <p14:tracePt t="49946" x="6038850" y="2032000"/>
          <p14:tracePt t="50005" x="6038850" y="2051050"/>
          <p14:tracePt t="50012" x="6038850" y="2070100"/>
          <p14:tracePt t="50029" x="6038850" y="2127250"/>
          <p14:tracePt t="50046" x="6038850" y="2209800"/>
          <p14:tracePt t="50062" x="6045200" y="2266950"/>
          <p14:tracePt t="50081" x="6076950" y="2324100"/>
          <p14:tracePt t="50096" x="6102350" y="2349500"/>
          <p14:tracePt t="50113" x="6115050" y="2355850"/>
          <p14:tracePt t="50129" x="6134100" y="2343150"/>
          <p14:tracePt t="50132" x="6146800" y="2330450"/>
          <p14:tracePt t="50146" x="6159500" y="2305050"/>
          <p14:tracePt t="50150" x="6172200" y="2279650"/>
          <p14:tracePt t="50162" x="6184900" y="2241550"/>
          <p14:tracePt t="50179" x="6216650" y="2184400"/>
          <p14:tracePt t="50183" x="6229350" y="2146300"/>
          <p14:tracePt t="50196" x="6235700" y="2114550"/>
          <p14:tracePt t="50213" x="6235700" y="2101850"/>
          <p14:tracePt t="50263" x="6235700" y="2108200"/>
          <p14:tracePt t="50280" x="6210300" y="2152650"/>
          <p14:tracePt t="50296" x="6197600" y="2190750"/>
          <p14:tracePt t="50312" x="6197600" y="2216150"/>
          <p14:tracePt t="50330" x="6216650" y="2235200"/>
          <p14:tracePt t="50348" x="6235700" y="2235200"/>
          <p14:tracePt t="50363" x="6273800" y="2203450"/>
          <p14:tracePt t="50381" x="6305550" y="2184400"/>
          <p14:tracePt t="50396" x="6318250" y="2159000"/>
          <p14:tracePt t="50413" x="6330950" y="2159000"/>
          <p14:tracePt t="50471" x="6324600" y="2171700"/>
          <p14:tracePt t="50479" x="6318250" y="2171700"/>
          <p14:tracePt t="50496" x="6318250" y="2190750"/>
          <p14:tracePt t="50547" x="6324600" y="2190750"/>
          <p14:tracePt t="50562" x="6356350" y="2159000"/>
          <p14:tracePt t="50580" x="6419850" y="2120900"/>
          <p14:tracePt t="50596" x="6451600" y="2095500"/>
          <p14:tracePt t="50613" x="6470650" y="2095500"/>
          <p14:tracePt t="50648" x="6470650" y="2101850"/>
          <p14:tracePt t="50665" x="6451600" y="2146300"/>
          <p14:tracePt t="50679" x="6445250" y="2159000"/>
          <p14:tracePt t="50698" x="6445250" y="2184400"/>
          <p14:tracePt t="50731" x="6457950" y="2184400"/>
          <p14:tracePt t="50747" x="6470650" y="2184400"/>
          <p14:tracePt t="50832" x="6483350" y="2216150"/>
          <p14:tracePt t="50847" x="6496050" y="2222500"/>
          <p14:tracePt t="50864" x="6527800" y="2254250"/>
          <p14:tracePt t="50880" x="6534150" y="2254250"/>
          <p14:tracePt t="50897" x="6553200" y="2254250"/>
          <p14:tracePt t="50913" x="6559550" y="2254250"/>
          <p14:tracePt t="51000" x="6559550" y="2260600"/>
          <p14:tracePt t="51027" x="6572250" y="2260600"/>
          <p14:tracePt t="51048" x="6584950" y="2260600"/>
          <p14:tracePt t="51064" x="6604000" y="2260600"/>
          <p14:tracePt t="51080" x="6616700" y="2260600"/>
          <p14:tracePt t="51097" x="6623050" y="2260600"/>
          <p14:tracePt t="51112" x="6623050" y="2266950"/>
          <p14:tracePt t="51129" x="6623050" y="2305050"/>
          <p14:tracePt t="51146" x="6623050" y="2317750"/>
          <p14:tracePt t="51165" x="6623050" y="2324100"/>
          <p14:tracePt t="51181" x="6635750" y="2324100"/>
          <p14:tracePt t="51197" x="6648450" y="2324100"/>
          <p14:tracePt t="51212" x="6699250" y="2286000"/>
          <p14:tracePt t="51229" x="6743700" y="2254250"/>
          <p14:tracePt t="51246" x="6769100" y="2241550"/>
          <p14:tracePt t="51265" x="6794500" y="2228850"/>
          <p14:tracePt t="51279" x="6794500" y="2222500"/>
          <p14:tracePt t="51314" x="6788150" y="2254250"/>
          <p14:tracePt t="51332" x="6762750" y="2311400"/>
          <p14:tracePt t="51345" x="6756400" y="2324100"/>
          <p14:tracePt t="51363" x="6756400" y="2355850"/>
          <p14:tracePt t="51381" x="6775450" y="2362200"/>
          <p14:tracePt t="51396" x="6800850" y="2362200"/>
          <p14:tracePt t="51412" x="6826250" y="2355850"/>
          <p14:tracePt t="51429" x="6851650" y="2336800"/>
          <p14:tracePt t="51446" x="6877050" y="2305050"/>
          <p14:tracePt t="51462" x="6896100" y="2286000"/>
          <p14:tracePt t="51479" x="6902450" y="2273300"/>
          <p14:tracePt t="51495" x="6908800" y="2273300"/>
          <p14:tracePt t="51545" x="6902450" y="2279650"/>
          <p14:tracePt t="51562" x="6902450" y="2305050"/>
          <p14:tracePt t="51579" x="6902450" y="2311400"/>
          <p14:tracePt t="51596" x="6902450" y="2324100"/>
          <p14:tracePt t="51629" x="6915150" y="2324100"/>
          <p14:tracePt t="51646" x="6959600" y="2311400"/>
          <p14:tracePt t="51662" x="6978650" y="2305050"/>
          <p14:tracePt t="51679" x="6997700" y="2298700"/>
          <p14:tracePt t="51737" x="6997700" y="2311400"/>
          <p14:tracePt t="51745" x="6997700" y="2317750"/>
          <p14:tracePt t="51762" x="6978650" y="2355850"/>
          <p14:tracePt t="51779" x="6972300" y="2368550"/>
          <p14:tracePt t="51796" x="6965950" y="2381250"/>
          <p14:tracePt t="51812" x="6965950" y="2387600"/>
          <p14:tracePt t="51829" x="6985000" y="2387600"/>
          <p14:tracePt t="51846" x="7016750" y="2374900"/>
          <p14:tracePt t="51863" x="7080250" y="2343150"/>
          <p14:tracePt t="51879" x="7124700" y="2317750"/>
          <p14:tracePt t="51896" x="7162800" y="2298700"/>
          <p14:tracePt t="51912" x="7181850" y="2292350"/>
          <p14:tracePt t="51929" x="7181850" y="2286000"/>
          <p14:tracePt t="51962" x="7169150" y="2311400"/>
          <p14:tracePt t="51979" x="7156450" y="2336800"/>
          <p14:tracePt t="51996" x="7143750" y="2368550"/>
          <p14:tracePt t="52013" x="7137400" y="2387600"/>
          <p14:tracePt t="52062" x="7150100" y="2387600"/>
          <p14:tracePt t="52080" x="7169150" y="2381250"/>
          <p14:tracePt t="52096" x="7207250" y="2368550"/>
          <p14:tracePt t="52113" x="7277100" y="2362200"/>
          <p14:tracePt t="52129" x="7296150" y="2362200"/>
          <p14:tracePt t="52146" x="7359650" y="2362200"/>
          <p14:tracePt t="52162" x="7372350" y="2362200"/>
          <p14:tracePt t="52179" x="7385050" y="2368550"/>
          <p14:tracePt t="52196" x="7385050" y="2400300"/>
          <p14:tracePt t="52217" x="7385050" y="2438400"/>
          <p14:tracePt t="52233" x="7385050" y="2546350"/>
          <p14:tracePt t="52477" x="7404100" y="2527300"/>
          <p14:tracePt t="52484" x="7473950" y="2514600"/>
          <p14:tracePt t="52496" x="7531100" y="2501900"/>
          <p14:tracePt t="52513" x="7645400" y="2495550"/>
          <p14:tracePt t="52529" x="7696200" y="2501900"/>
          <p14:tracePt t="52548" x="7766050" y="2520950"/>
          <p14:tracePt t="52564" x="7854950" y="2559050"/>
          <p14:tracePt t="52580" x="7924800" y="2571750"/>
          <p14:tracePt t="52596" x="7969250" y="2584450"/>
          <p14:tracePt t="52613" x="8058150" y="2616200"/>
          <p14:tracePt t="52630" x="8147050" y="2635250"/>
          <p14:tracePt t="52647" x="8318500" y="2660650"/>
          <p14:tracePt t="52664" x="8509000" y="2660650"/>
          <p14:tracePt t="52670" x="8572500" y="2660650"/>
          <p14:tracePt t="52680" x="8655050" y="2660650"/>
          <p14:tracePt t="52696" x="8845550" y="2660650"/>
          <p14:tracePt t="52713" x="9023350" y="2654300"/>
          <p14:tracePt t="52716" x="9074150" y="2641600"/>
          <p14:tracePt t="52729" x="9112250" y="2641600"/>
          <p14:tracePt t="52746" x="9175750" y="2641600"/>
          <p14:tracePt t="52823" x="9182100" y="2641600"/>
          <p14:tracePt t="52832" x="9207500" y="2641600"/>
          <p14:tracePt t="52838" x="9239250" y="2635250"/>
          <p14:tracePt t="52848" x="9302750" y="2622550"/>
          <p14:tracePt t="52863" x="9537700" y="2565400"/>
          <p14:tracePt t="52879" x="9690100" y="2540000"/>
          <p14:tracePt t="52896" x="9925050" y="2501900"/>
          <p14:tracePt t="52913" x="10128250" y="2476500"/>
          <p14:tracePt t="52930" x="10261600" y="2476500"/>
          <p14:tracePt t="52946" x="10325100" y="2476500"/>
          <p14:tracePt t="52963" x="10350500" y="2476500"/>
          <p14:tracePt t="52979" x="10382250" y="2508250"/>
          <p14:tracePt t="52996" x="10407650" y="2520950"/>
          <p14:tracePt t="53014" x="10483850" y="2552700"/>
          <p14:tracePt t="53029" x="10617200" y="2559050"/>
          <p14:tracePt t="53047" x="10788650" y="2565400"/>
          <p14:tracePt t="53063" x="11074400" y="2552700"/>
          <p14:tracePt t="53080" x="11303000" y="2520950"/>
          <p14:tracePt t="53096" x="11487150" y="2495550"/>
          <p14:tracePt t="53112" x="11696700" y="2495550"/>
          <p14:tracePt t="53129" x="11836400" y="2489200"/>
          <p14:tracePt t="53146" x="11887200" y="2482850"/>
          <p14:tracePt t="53162" x="11893550" y="2476500"/>
          <p14:tracePt t="53196" x="11874500" y="2476500"/>
          <p14:tracePt t="53212" x="11861800" y="2476500"/>
          <p14:tracePt t="53279" x="11861800" y="2457450"/>
          <p14:tracePt t="53295" x="11874500" y="2432050"/>
          <p14:tracePt t="53314" x="11887200" y="2393950"/>
          <p14:tracePt t="53329" x="11887200" y="2387600"/>
          <p14:tracePt t="53346" x="11893550" y="2381250"/>
          <p14:tracePt t="53363" x="11899900" y="2374900"/>
          <p14:tracePt t="53379" x="11899900" y="2368550"/>
          <p14:tracePt t="53413" x="11899900" y="2362200"/>
          <p14:tracePt t="53479" x="11899900" y="2355850"/>
          <p14:tracePt t="53497" x="11899900" y="2336800"/>
          <p14:tracePt t="53513" x="11906250" y="2311400"/>
          <p14:tracePt t="53529" x="11906250" y="2286000"/>
          <p14:tracePt t="53546" x="11906250" y="2254250"/>
          <p14:tracePt t="53563" x="11906250" y="2228850"/>
          <p14:tracePt t="53580" x="11899900" y="2216150"/>
          <p14:tracePt t="53599" x="11893550" y="2203450"/>
          <p14:tracePt t="53997" x="11887200" y="2209800"/>
          <p14:tracePt t="54012" x="11887200" y="2222500"/>
          <p14:tracePt t="54029" x="11887200" y="2247900"/>
          <p14:tracePt t="54046" x="11887200" y="2254250"/>
          <p14:tracePt t="54505" x="11880850" y="2260600"/>
          <p14:tracePt t="54513" x="11855450" y="2266950"/>
          <p14:tracePt t="54529" x="11791950" y="2279650"/>
          <p14:tracePt t="54545" x="11118850" y="2292350"/>
          <p14:tracePt t="54562" x="10274300" y="2292350"/>
          <p14:tracePt t="54578" x="9201150" y="2266950"/>
          <p14:tracePt t="54596" x="7981950" y="2235200"/>
          <p14:tracePt t="54612" x="6927850" y="2190750"/>
          <p14:tracePt t="54629" x="6070600" y="2146300"/>
          <p14:tracePt t="54645" x="5264150" y="2127250"/>
          <p14:tracePt t="54899" x="5270500" y="2127250"/>
          <p14:tracePt t="54908" x="5283200" y="2120900"/>
          <p14:tracePt t="54916" x="5283200" y="2114550"/>
          <p14:tracePt t="54928" x="5276850" y="2108200"/>
          <p14:tracePt t="54945" x="5149850" y="2089150"/>
          <p14:tracePt t="54962" x="5029200" y="2063750"/>
          <p14:tracePt t="54964" x="4864100" y="2032000"/>
          <p14:tracePt t="54978" x="4718050" y="1993900"/>
          <p14:tracePt t="54995" x="4140200" y="1885950"/>
          <p14:tracePt t="55012" x="3594100" y="1797050"/>
          <p14:tracePt t="55029" x="3117850" y="1733550"/>
          <p14:tracePt t="55045" x="2762250" y="1689100"/>
          <p14:tracePt t="55062" x="2279650" y="1600200"/>
          <p14:tracePt t="55079" x="1936750" y="1543050"/>
          <p14:tracePt t="55096" x="1739900" y="1517650"/>
          <p14:tracePt t="55112" x="1638300" y="1504950"/>
          <p14:tracePt t="55129" x="1593850" y="1498600"/>
          <p14:tracePt t="55145" x="1568450" y="1498600"/>
          <p14:tracePt t="55162" x="1549400" y="1498600"/>
          <p14:tracePt t="55178" x="1485900" y="1511300"/>
          <p14:tracePt t="55195" x="1422400" y="1517650"/>
          <p14:tracePt t="55213" x="1327150" y="1517650"/>
          <p14:tracePt t="55228" x="1244600" y="1517650"/>
          <p14:tracePt t="55245" x="1174750" y="1524000"/>
          <p14:tracePt t="55262" x="1130300" y="1536700"/>
          <p14:tracePt t="55279" x="1035050" y="1562100"/>
          <p14:tracePt t="55295" x="952500" y="1574800"/>
          <p14:tracePt t="55313" x="730250" y="1638300"/>
          <p14:tracePt t="55329" x="704850" y="1657350"/>
          <p14:tracePt t="55346" x="635000" y="1746250"/>
          <p14:tracePt t="55362" x="596900" y="1847850"/>
          <p14:tracePt t="55363" x="584200" y="1892300"/>
          <p14:tracePt t="55379" x="577850" y="1962150"/>
          <p14:tracePt t="55395" x="577850" y="2095500"/>
          <p14:tracePt t="55412" x="615950" y="2197100"/>
          <p14:tracePt t="55429" x="742950" y="2343150"/>
          <p14:tracePt t="55445" x="895350" y="2438400"/>
          <p14:tracePt t="55462" x="1212850" y="2559050"/>
          <p14:tracePt t="55479" x="1670050" y="2603500"/>
          <p14:tracePt t="55496" x="1981200" y="2597150"/>
          <p14:tracePt t="55512" x="2260600" y="2559050"/>
          <p14:tracePt t="55516" x="2463800" y="2540000"/>
          <p14:tracePt t="55529" x="2616200" y="2514600"/>
          <p14:tracePt t="55546" x="2806700" y="2476500"/>
          <p14:tracePt t="55562" x="2959100" y="2406650"/>
          <p14:tracePt t="55579" x="3041650" y="2330450"/>
          <p14:tracePt t="55597" x="3092450" y="2197100"/>
          <p14:tracePt t="55612" x="3086100" y="2101850"/>
          <p14:tracePt t="55629" x="3009900" y="2012950"/>
          <p14:tracePt t="55646" x="2838450" y="1898650"/>
          <p14:tracePt t="55662" x="2571750" y="1822450"/>
          <p14:tracePt t="55679" x="2362200" y="1797050"/>
          <p14:tracePt t="55695" x="2171700" y="1816100"/>
          <p14:tracePt t="55714" x="2108200" y="1847850"/>
          <p14:tracePt t="55729" x="2070100" y="1898650"/>
          <p14:tracePt t="55746" x="2051050" y="1987550"/>
          <p14:tracePt t="55762" x="2051050" y="2063750"/>
          <p14:tracePt t="55779" x="2057400" y="2133600"/>
          <p14:tracePt t="55795" x="2101850" y="2216150"/>
          <p14:tracePt t="55813" x="2241550" y="2343150"/>
          <p14:tracePt t="55830" x="2736850" y="2584450"/>
          <p14:tracePt t="55845" x="3314700" y="2736850"/>
          <p14:tracePt t="55862" x="3860800" y="2825750"/>
          <p14:tracePt t="55879" x="4508500" y="2952750"/>
          <p14:tracePt t="55896" x="5010150" y="2965450"/>
          <p14:tracePt t="55913" x="5327650" y="2965450"/>
          <p14:tracePt t="55929" x="5568950" y="2946400"/>
          <p14:tracePt t="55946" x="5626100" y="2940050"/>
          <p14:tracePt t="55962" x="5613400" y="2940050"/>
          <p14:tracePt t="56172" x="5651500" y="2933700"/>
          <p14:tracePt t="56180" x="5702300" y="2921000"/>
          <p14:tracePt t="56197" x="5727700" y="2908300"/>
          <p14:tracePt t="56212" x="5734050" y="2889250"/>
          <p14:tracePt t="56229" x="5734050" y="2876550"/>
          <p14:tracePt t="56245" x="5657850" y="2787650"/>
          <p14:tracePt t="56262" x="5518150" y="2647950"/>
          <p14:tracePt t="56279" x="5359400" y="2552700"/>
          <p14:tracePt t="56296" x="5175250" y="2495550"/>
          <p14:tracePt t="56312" x="4857750" y="2413000"/>
          <p14:tracePt t="56329" x="4495800" y="2330450"/>
          <p14:tracePt t="56346" x="4298950" y="2279650"/>
          <p14:tracePt t="56362" x="4159250" y="2247900"/>
          <p14:tracePt t="56379" x="4102100" y="2228850"/>
          <p14:tracePt t="56395" x="4089400" y="2222500"/>
          <p14:tracePt t="56412" x="4083050" y="2222500"/>
          <p14:tracePt t="56609" x="4064000" y="2209800"/>
          <p14:tracePt t="56615" x="3987800" y="2184400"/>
          <p14:tracePt t="56628" x="3892550" y="2165350"/>
          <p14:tracePt t="56645" x="3784600" y="2152650"/>
          <p14:tracePt t="56679" x="3829050" y="2152650"/>
          <p14:tracePt t="56695" x="4171950" y="2133600"/>
          <p14:tracePt t="56712" x="4667250" y="2133600"/>
          <p14:tracePt t="56728" x="5092700" y="2152650"/>
          <p14:tracePt t="56745" x="5695950" y="2247900"/>
          <p14:tracePt t="56763" x="6134100" y="2317750"/>
          <p14:tracePt t="56779" x="6477000" y="2387600"/>
          <p14:tracePt t="56795" x="6673850" y="2419350"/>
          <p14:tracePt t="56812" x="6864350" y="2444750"/>
          <p14:tracePt t="56828" x="6978650" y="2451100"/>
          <p14:tracePt t="56845" x="7067550" y="2425700"/>
          <p14:tracePt t="56862" x="7099300" y="2393950"/>
          <p14:tracePt t="56879" x="7131050" y="2324100"/>
          <p14:tracePt t="56895" x="7181850" y="2247900"/>
          <p14:tracePt t="56897" x="7232650" y="2203450"/>
          <p14:tracePt t="56912" x="7264400" y="2171700"/>
          <p14:tracePt t="56929" x="7359650" y="2076450"/>
          <p14:tracePt t="56930" x="7397750" y="2038350"/>
          <p14:tracePt t="56945" x="7454900" y="1974850"/>
          <p14:tracePt t="56962" x="7505700" y="1905000"/>
          <p14:tracePt t="56979" x="7543800" y="1885950"/>
          <p14:tracePt t="56996" x="7575550" y="1873250"/>
          <p14:tracePt t="57172" x="7581900" y="1860550"/>
          <p14:tracePt t="57180" x="7607300" y="1835150"/>
          <p14:tracePt t="57187" x="7651750" y="1803400"/>
          <p14:tracePt t="57196" x="7677150" y="1790700"/>
          <p14:tracePt t="57212" x="7696200" y="1790700"/>
          <p14:tracePt t="57229" x="7702550" y="1803400"/>
          <p14:tracePt t="57245" x="7727950" y="1854200"/>
          <p14:tracePt t="57262" x="7772400" y="1905000"/>
          <p14:tracePt t="57279" x="7791450" y="1917700"/>
          <p14:tracePt t="57295" x="7791450" y="1924050"/>
          <p14:tracePt t="57348" x="7766050" y="1924050"/>
          <p14:tracePt t="57362" x="7747000" y="1924050"/>
          <p14:tracePt t="57379" x="7600950" y="1917700"/>
          <p14:tracePt t="57395" x="7404100" y="1905000"/>
          <p14:tracePt t="57412" x="7086600" y="1873250"/>
          <p14:tracePt t="57429" x="6781800" y="1822450"/>
          <p14:tracePt t="57445" x="6324600" y="1765300"/>
          <p14:tracePt t="57462" x="6197600" y="1733550"/>
          <p14:tracePt t="57479" x="6127750" y="1714500"/>
          <p14:tracePt t="57495" x="6121400" y="1708150"/>
          <p14:tracePt t="57512" x="6115050" y="1708150"/>
          <p14:tracePt t="57562" x="6115050" y="1701800"/>
          <p14:tracePt t="57578" x="6115050" y="1695450"/>
          <p14:tracePt t="57599" x="6121400" y="1695450"/>
          <p14:tracePt t="57664" x="6127750" y="1695450"/>
          <p14:tracePt t="57669" x="6127750" y="1701800"/>
          <p14:tracePt t="57678" x="6127750" y="1708150"/>
          <p14:tracePt t="57695" x="6127750" y="1720850"/>
          <p14:tracePt t="57745" x="6127750" y="1689100"/>
          <p14:tracePt t="57762" x="6127750" y="1619250"/>
          <p14:tracePt t="57779" x="6115050" y="1574800"/>
          <p14:tracePt t="57795" x="6108700" y="1549400"/>
          <p14:tracePt t="57812" x="6089650" y="1536700"/>
          <p14:tracePt t="57829" x="6089650" y="1530350"/>
          <p14:tracePt t="57845" x="6076950" y="1530350"/>
          <p14:tracePt t="57880" x="6070600" y="1530350"/>
          <p14:tracePt t="57896" x="6057900" y="1543050"/>
          <p14:tracePt t="57912" x="6045200" y="1562100"/>
          <p14:tracePt t="57928" x="6032500" y="1574800"/>
          <p14:tracePt t="57945" x="6007100" y="1587500"/>
          <p14:tracePt t="57962" x="5988050" y="1600200"/>
          <p14:tracePt t="57979" x="5981700" y="1606550"/>
          <p14:tracePt t="58029" x="5969000" y="1606550"/>
          <p14:tracePt t="58045" x="5962650" y="1612900"/>
          <p14:tracePt t="58062" x="5956300" y="1644650"/>
          <p14:tracePt t="58078" x="5975350" y="1720850"/>
          <p14:tracePt t="58095" x="6007100" y="1790700"/>
          <p14:tracePt t="58112" x="6057900" y="1873250"/>
          <p14:tracePt t="58115" x="6083300" y="1898650"/>
          <p14:tracePt t="58128" x="6108700" y="1924050"/>
          <p14:tracePt t="58147" x="6172200" y="2012950"/>
          <p14:tracePt t="58164" x="6203950" y="2063750"/>
          <p14:tracePt t="58179" x="6223000" y="2108200"/>
          <p14:tracePt t="58196" x="6254750" y="2159000"/>
          <p14:tracePt t="58213" x="6286500" y="2197100"/>
          <p14:tracePt t="58229" x="6311900" y="2228850"/>
          <p14:tracePt t="58245" x="6362700" y="2254250"/>
          <p14:tracePt t="58262" x="6394450" y="2254250"/>
          <p14:tracePt t="58279" x="6413500" y="2228850"/>
          <p14:tracePt t="58296" x="6457950" y="2171700"/>
          <p14:tracePt t="58312" x="6489700" y="2127250"/>
          <p14:tracePt t="58329" x="6515100" y="2095500"/>
          <p14:tracePt t="58346" x="6534150" y="2076450"/>
          <p14:tracePt t="58363" x="6553200" y="2057400"/>
          <p14:tracePt t="58379" x="6565900" y="2038350"/>
          <p14:tracePt t="58396" x="6565900" y="2006600"/>
          <p14:tracePt t="58412" x="6565900" y="1981200"/>
          <p14:tracePt t="58597" x="6578600" y="1981200"/>
          <p14:tracePt t="58605" x="6591300" y="1974850"/>
          <p14:tracePt t="58612" x="6610350" y="1968500"/>
          <p14:tracePt t="58629" x="6635750" y="1955800"/>
          <p14:tracePt t="58646" x="6692900" y="1936750"/>
          <p14:tracePt t="58663" x="6731000" y="1924050"/>
          <p14:tracePt t="58679" x="6750050" y="1917700"/>
          <p14:tracePt t="58697" x="6769100" y="1905000"/>
          <p14:tracePt t="59090" x="6788150" y="1905000"/>
          <p14:tracePt t="59095" x="6794500" y="1905000"/>
          <p14:tracePt t="59112" x="6800850" y="1905000"/>
          <p14:tracePt t="59129" x="6807200" y="1898650"/>
          <p14:tracePt t="59146" x="6826250" y="1879600"/>
          <p14:tracePt t="59162" x="6851650" y="1854200"/>
          <p14:tracePt t="59179" x="6902450" y="1828800"/>
          <p14:tracePt t="59196" x="6915150" y="1822450"/>
          <p14:tracePt t="59229" x="6908800" y="1835150"/>
          <p14:tracePt t="59419" x="6921500" y="1835150"/>
          <p14:tracePt t="59425" x="6985000" y="1822450"/>
          <p14:tracePt t="59433" x="7029450" y="1816100"/>
          <p14:tracePt t="59445" x="7061200" y="1803400"/>
          <p14:tracePt t="59462" x="7169150" y="1778000"/>
          <p14:tracePt t="59479" x="7207250" y="1758950"/>
          <p14:tracePt t="59496" x="7207250" y="1752600"/>
          <p14:tracePt t="59529" x="7194550" y="1752600"/>
          <p14:tracePt t="59563" x="7188200" y="1752600"/>
          <p14:tracePt t="59579" x="7181850" y="1752600"/>
          <p14:tracePt t="59596" x="7169150" y="1752600"/>
          <p14:tracePt t="59612" x="7162800" y="1752600"/>
          <p14:tracePt t="59629" x="7137400" y="1746250"/>
          <p14:tracePt t="59646" x="7035800" y="1670050"/>
          <p14:tracePt t="59663" x="6883400" y="1549400"/>
          <p14:tracePt t="59679" x="6711950" y="1435100"/>
          <p14:tracePt t="59696" x="6496050" y="1295400"/>
          <p14:tracePt t="59712" x="6375400" y="1212850"/>
          <p14:tracePt t="59729" x="6305550" y="1174750"/>
          <p14:tracePt t="59745" x="6210300" y="1117600"/>
          <p14:tracePt t="59762" x="6159500" y="1104900"/>
          <p14:tracePt t="59779" x="6102350" y="1098550"/>
          <p14:tracePt t="59795" x="6026150" y="1098550"/>
          <p14:tracePt t="59813" x="5956300" y="1136650"/>
          <p14:tracePt t="59829" x="5899150" y="1193800"/>
          <p14:tracePt t="59846" x="5822950" y="1301750"/>
          <p14:tracePt t="59862" x="5759450" y="1416050"/>
          <p14:tracePt t="59880" x="5702300" y="1543050"/>
          <p14:tracePt t="59895" x="5676900" y="1651000"/>
          <p14:tracePt t="59912" x="5676900" y="1790700"/>
          <p14:tracePt t="59914" x="5689600" y="1854200"/>
          <p14:tracePt t="59928" x="5708650" y="1898650"/>
          <p14:tracePt t="59946" x="5759450" y="1987550"/>
          <p14:tracePt t="59962" x="5829300" y="2051050"/>
          <p14:tracePt t="59979" x="5854700" y="2076450"/>
          <p14:tracePt t="59996" x="5873750" y="2076450"/>
          <p14:tracePt t="60030" x="5867400" y="2063750"/>
          <p14:tracePt t="60046" x="5822950" y="2032000"/>
          <p14:tracePt t="60062" x="5772150" y="2000250"/>
          <p14:tracePt t="60079" x="5581650" y="1943100"/>
          <p14:tracePt t="60096" x="5334000" y="1911350"/>
          <p14:tracePt t="60112" x="5124450" y="1911350"/>
          <p14:tracePt t="60129" x="5029200" y="1917700"/>
          <p14:tracePt t="60146" x="5016500" y="1917700"/>
          <p14:tracePt t="60162" x="5016500" y="1936750"/>
          <p14:tracePt t="60179" x="5048250" y="1962150"/>
          <p14:tracePt t="60195" x="5124450" y="2006600"/>
          <p14:tracePt t="60212" x="5207000" y="2044700"/>
          <p14:tracePt t="60228" x="5302250" y="2070100"/>
          <p14:tracePt t="60245" x="5410200" y="2101850"/>
          <p14:tracePt t="60262" x="5480050" y="2127250"/>
          <p14:tracePt t="60279" x="5543550" y="2146300"/>
          <p14:tracePt t="60295" x="5575300" y="2152650"/>
          <p14:tracePt t="60346" x="5549900" y="2152650"/>
          <p14:tracePt t="60362" x="5473700" y="2127250"/>
          <p14:tracePt t="60379" x="5397500" y="2101850"/>
          <p14:tracePt t="60395" x="5314950" y="2095500"/>
          <p14:tracePt t="60412" x="5283200" y="2082800"/>
          <p14:tracePt t="60429" x="5264150" y="2082800"/>
          <p14:tracePt t="60629" x="5245100" y="2082800"/>
          <p14:tracePt t="60646" x="5162550" y="2089150"/>
          <p14:tracePt t="60662" x="5105400" y="2101850"/>
          <p14:tracePt t="60679" x="5080000" y="2108200"/>
          <p14:tracePt t="60696" x="5067300" y="2108200"/>
          <p14:tracePt t="60713" x="5073650" y="2095500"/>
          <p14:tracePt t="60717" x="5080000" y="2089150"/>
          <p14:tracePt t="60729" x="5086350" y="2082800"/>
          <p14:tracePt t="60747" x="5099050" y="2082800"/>
          <p14:tracePt t="60763" x="5105400" y="2082800"/>
          <p14:tracePt t="60780" x="5137150" y="2089150"/>
          <p14:tracePt t="60796" x="5162550" y="2095500"/>
          <p14:tracePt t="60813" x="5187950" y="2101850"/>
          <p14:tracePt t="60829" x="5245100" y="2120900"/>
          <p14:tracePt t="60846" x="5302250" y="2133600"/>
          <p14:tracePt t="60862" x="5353050" y="2139950"/>
          <p14:tracePt t="60879" x="5403850" y="2146300"/>
          <p14:tracePt t="60896" x="5467350" y="2146300"/>
          <p14:tracePt t="60913" x="5505450" y="2146300"/>
          <p14:tracePt t="60929" x="5530850" y="2146300"/>
          <p14:tracePt t="60946" x="5549900" y="2133600"/>
          <p14:tracePt t="60963" x="5575300" y="2114550"/>
          <p14:tracePt t="60979" x="5619750" y="2089150"/>
          <p14:tracePt t="60996" x="5645150" y="2070100"/>
          <p14:tracePt t="60999" x="5657850" y="2057400"/>
          <p14:tracePt t="61013" x="5664200" y="2051050"/>
          <p14:tracePt t="61030" x="5638800" y="2032000"/>
          <p14:tracePt t="61046" x="5581650" y="2032000"/>
          <p14:tracePt t="61265" x="5626100" y="2032000"/>
          <p14:tracePt t="61270" x="5740400" y="2032000"/>
          <p14:tracePt t="61280" x="5822950" y="2032000"/>
          <p14:tracePt t="61295" x="5918200" y="2032000"/>
          <p14:tracePt t="61313" x="6032500" y="2051050"/>
          <p14:tracePt t="61329" x="6057900" y="2063750"/>
          <p14:tracePt t="61345" x="6076950" y="2082800"/>
          <p14:tracePt t="61362" x="6089650" y="2089150"/>
          <p14:tracePt t="61379" x="6089650" y="2095500"/>
          <p14:tracePt t="61396" x="6089650" y="2101850"/>
          <p14:tracePt t="61965" x="6102350" y="2089150"/>
          <p14:tracePt t="61971" x="6134100" y="2063750"/>
          <p14:tracePt t="61996" x="6362700" y="1898650"/>
          <p14:tracePt t="62012" x="6457950" y="1835150"/>
          <p14:tracePt t="62029" x="6502400" y="1803400"/>
          <p14:tracePt t="62045" x="6508750" y="1797050"/>
          <p14:tracePt t="62095" x="6546850" y="1854200"/>
          <p14:tracePt t="62112" x="6616700" y="1987550"/>
          <p14:tracePt t="62129" x="6673850" y="2057400"/>
          <p14:tracePt t="62145" x="6680200" y="2076450"/>
          <p14:tracePt t="62360" x="6699250" y="2082800"/>
          <p14:tracePt t="62365" x="6705600" y="2082800"/>
          <p14:tracePt t="62378" x="6711950" y="2082800"/>
          <p14:tracePt t="62395" x="6692900" y="2082800"/>
          <p14:tracePt t="62413" x="6635750" y="2095500"/>
          <p14:tracePt t="62428" x="6572250" y="2095500"/>
          <p14:tracePt t="62446" x="6496050" y="2082800"/>
          <p14:tracePt t="62464" x="6489700" y="2082800"/>
          <p14:tracePt t="62504" x="6483350" y="2082800"/>
          <p14:tracePt t="62519" x="6477000" y="2076450"/>
          <p14:tracePt t="62546" x="6470650" y="2057400"/>
          <p14:tracePt t="62562" x="6464300" y="2025650"/>
          <p14:tracePt t="62579" x="6464300" y="1993900"/>
          <p14:tracePt t="62595" x="6464300" y="1968500"/>
          <p14:tracePt t="62613" x="6470650" y="1924050"/>
          <p14:tracePt t="62629" x="6470650" y="1905000"/>
          <p14:tracePt t="62646" x="6470650" y="1892300"/>
          <p14:tracePt t="62662" x="6470650" y="1879600"/>
          <p14:tracePt t="62679" x="6470650" y="1866900"/>
          <p14:tracePt t="62695" x="6470650" y="1847850"/>
          <p14:tracePt t="62712" x="6470650" y="1809750"/>
          <p14:tracePt t="62728" x="6470650" y="1746250"/>
          <p14:tracePt t="62745" x="6470650" y="1663700"/>
          <p14:tracePt t="62762" x="6464300" y="1587500"/>
          <p14:tracePt t="62779" x="6432550" y="1511300"/>
          <p14:tracePt t="62795" x="6426200" y="1479550"/>
          <p14:tracePt t="62812" x="6419850" y="1460500"/>
          <p14:tracePt t="62829" x="6413500" y="1447800"/>
          <p14:tracePt t="62845" x="6413500" y="1441450"/>
          <p14:tracePt t="62864" x="6413500" y="1435100"/>
          <p14:tracePt t="62912" x="6407150" y="1435100"/>
          <p14:tracePt t="63157" x="6419850" y="1441450"/>
          <p14:tracePt t="63164" x="6438900" y="1466850"/>
          <p14:tracePt t="63171" x="6464300" y="1492250"/>
          <p14:tracePt t="63180" x="6502400" y="1511300"/>
          <p14:tracePt t="63195" x="6616700" y="1543050"/>
          <p14:tracePt t="63212" x="6737350" y="1549400"/>
          <p14:tracePt t="63228" x="6864350" y="1549400"/>
          <p14:tracePt t="63245" x="6997700" y="1543050"/>
          <p14:tracePt t="63262" x="7124700" y="1511300"/>
          <p14:tracePt t="63279" x="7327900" y="1473200"/>
          <p14:tracePt t="63295" x="7505700" y="1447800"/>
          <p14:tracePt t="63313" x="7759700" y="1435100"/>
          <p14:tracePt t="63329" x="8026400" y="1435100"/>
          <p14:tracePt t="63345" x="8166100" y="1435100"/>
          <p14:tracePt t="63362" x="8394700" y="1435100"/>
          <p14:tracePt t="63379" x="8528050" y="1447800"/>
          <p14:tracePt t="63396" x="8712200" y="1473200"/>
          <p14:tracePt t="63412" x="8858250" y="1492250"/>
          <p14:tracePt t="63428" x="9010650" y="1504950"/>
          <p14:tracePt t="63445" x="9124950" y="1524000"/>
          <p14:tracePt t="63462" x="9258300" y="1549400"/>
          <p14:tracePt t="63479" x="9429750" y="1562100"/>
          <p14:tracePt t="63495" x="9588500" y="1587500"/>
          <p14:tracePt t="63512" x="9721850" y="1593850"/>
          <p14:tracePt t="63529" x="9874250" y="1593850"/>
          <p14:tracePt t="63547" x="10033000" y="1593850"/>
          <p14:tracePt t="63563" x="10109200" y="1587500"/>
          <p14:tracePt t="63579" x="10210800" y="1568450"/>
          <p14:tracePt t="63596" x="10325100" y="1536700"/>
          <p14:tracePt t="63612" x="10477500" y="1492250"/>
          <p14:tracePt t="63629" x="10610850" y="1454150"/>
          <p14:tracePt t="63647" x="10706100" y="1428750"/>
          <p14:tracePt t="63665" x="10801350" y="1403350"/>
          <p14:tracePt t="63680" x="10864850" y="1390650"/>
          <p14:tracePt t="63697" x="10915650" y="1390650"/>
          <p14:tracePt t="63712" x="10953750" y="1390650"/>
          <p14:tracePt t="63730" x="10991850" y="1390650"/>
          <p14:tracePt t="63747" x="11029950" y="1390650"/>
          <p14:tracePt t="63763" x="11049000" y="1397000"/>
          <p14:tracePt t="63780" x="11055350" y="1403350"/>
          <p14:tracePt t="63797" x="11061700" y="1403350"/>
          <p14:tracePt t="63812" x="11074400" y="1403350"/>
          <p14:tracePt t="63829" x="11093450" y="1409700"/>
          <p14:tracePt t="63845" x="11125200" y="1409700"/>
          <p14:tracePt t="63862" x="11156950" y="1409700"/>
          <p14:tracePt t="63881" x="11188700" y="1409700"/>
          <p14:tracePt t="63895" x="11226800" y="1409700"/>
          <p14:tracePt t="63912" x="11271250" y="1409700"/>
          <p14:tracePt t="63930" x="11347450" y="1403350"/>
          <p14:tracePt t="63947" x="11430000" y="1397000"/>
          <p14:tracePt t="63962" x="11518900" y="1390650"/>
          <p14:tracePt t="63978" x="11588750" y="1384300"/>
          <p14:tracePt t="63996" x="11626850" y="1384300"/>
          <p14:tracePt t="64013" x="11645900" y="1384300"/>
          <p14:tracePt t="64029" x="11652250" y="1384300"/>
          <p14:tracePt t="64045" x="11658600" y="1384300"/>
          <p14:tracePt t="64063" x="11671300" y="1377950"/>
          <p14:tracePt t="64096" x="11677650" y="1371600"/>
          <p14:tracePt t="64112" x="11690350" y="1371600"/>
          <p14:tracePt t="64129" x="11696700" y="1365250"/>
          <p14:tracePt t="64145" x="11709400" y="1358900"/>
          <p14:tracePt t="64162" x="11753850" y="1339850"/>
          <p14:tracePt t="64179" x="11791950" y="1320800"/>
          <p14:tracePt t="64195" x="11849100" y="1301750"/>
          <p14:tracePt t="64197" x="11868150" y="1301750"/>
          <p14:tracePt t="64212" x="11880850" y="1295400"/>
          <p14:tracePt t="64229" x="11893550" y="1289050"/>
          <p14:tracePt t="64284" x="11880850" y="1295400"/>
          <p14:tracePt t="64295" x="11874500" y="1301750"/>
          <p14:tracePt t="64313" x="11836400" y="1327150"/>
          <p14:tracePt t="64329" x="11766550" y="1377950"/>
          <p14:tracePt t="64346" x="11442700" y="1498600"/>
          <p14:tracePt t="64362" x="11023600" y="1638300"/>
          <p14:tracePt t="64380" x="10452100" y="1917700"/>
          <p14:tracePt t="64396" x="10179050" y="2114550"/>
          <p14:tracePt t="64412" x="10007600" y="2235200"/>
          <p14:tracePt t="64429" x="9931400" y="2260600"/>
          <p14:tracePt t="64445" x="9912350" y="2266950"/>
          <p14:tracePt t="64462" x="9906000" y="2266950"/>
          <p14:tracePt t="64542" x="9899650" y="2266950"/>
          <p14:tracePt t="64549" x="9886950" y="2266950"/>
          <p14:tracePt t="64562" x="9855200" y="2266950"/>
          <p14:tracePt t="64579" x="9766300" y="2286000"/>
          <p14:tracePt t="64595" x="9690100" y="2317750"/>
          <p14:tracePt t="64612" x="9544050" y="2355850"/>
          <p14:tracePt t="64628" x="9347200" y="2419350"/>
          <p14:tracePt t="64647" x="9036050" y="2470150"/>
          <p14:tracePt t="64664" x="8572500" y="2495550"/>
          <p14:tracePt t="64681" x="8204200" y="2527300"/>
          <p14:tracePt t="64697" x="7854950" y="2565400"/>
          <p14:tracePt t="64713" x="7632700" y="2571750"/>
          <p14:tracePt t="64730" x="7486650" y="2571750"/>
          <p14:tracePt t="64745" x="7353300" y="2559050"/>
          <p14:tracePt t="64762" x="7219950" y="2546350"/>
          <p14:tracePt t="64779" x="7162800" y="2546350"/>
          <p14:tracePt t="64797" x="7124700" y="2546350"/>
          <p14:tracePt t="64813" x="7118350" y="2546350"/>
          <p14:tracePt t="64830" x="7112000" y="2546350"/>
          <p14:tracePt t="64848" x="7112000" y="2540000"/>
          <p14:tracePt t="64880" x="7105650" y="2508250"/>
          <p14:tracePt t="64896" x="7105650" y="2457450"/>
          <p14:tracePt t="64915" x="7131050" y="2387600"/>
          <p14:tracePt t="64928" x="7162800" y="2336800"/>
          <p14:tracePt t="64947" x="7200900" y="2305050"/>
          <p14:tracePt t="64964" x="7264400" y="2260600"/>
          <p14:tracePt t="64979" x="7315200" y="2235200"/>
          <p14:tracePt t="64996" x="7385050" y="2222500"/>
          <p14:tracePt t="65012" x="7448550" y="2216150"/>
          <p14:tracePt t="65028" x="7524750" y="2216150"/>
          <p14:tracePt t="65045" x="7594600" y="2222500"/>
          <p14:tracePt t="65062" x="7626350" y="2235200"/>
          <p14:tracePt t="65079" x="7689850" y="2254250"/>
          <p14:tracePt t="65096" x="7778750" y="2260600"/>
          <p14:tracePt t="65112" x="7893050" y="2260600"/>
          <p14:tracePt t="65130" x="7988300" y="2247900"/>
          <p14:tracePt t="65145" x="8115300" y="2222500"/>
          <p14:tracePt t="65163" x="8280400" y="2178050"/>
          <p14:tracePt t="65179" x="8394700" y="2152650"/>
          <p14:tracePt t="65195" x="8489950" y="2139950"/>
          <p14:tracePt t="65212" x="8585200" y="2139950"/>
          <p14:tracePt t="65229" x="8667750" y="2139950"/>
          <p14:tracePt t="65246" x="8693150" y="2139950"/>
          <p14:tracePt t="65263" x="8699500" y="2139950"/>
          <p14:tracePt t="65279" x="8699500" y="2159000"/>
          <p14:tracePt t="65295" x="8661400" y="2184400"/>
          <p14:tracePt t="65313" x="8629650" y="2216150"/>
          <p14:tracePt t="65548" x="8712200" y="2216150"/>
          <p14:tracePt t="65562" x="8794750" y="2216150"/>
          <p14:tracePt t="65579" x="9105900" y="2222500"/>
          <p14:tracePt t="65596" x="9163050" y="2254250"/>
          <p14:tracePt t="65612" x="9169400" y="2273300"/>
          <p14:tracePt t="65629" x="9169400" y="2279650"/>
          <p14:tracePt t="65645" x="9163050" y="2286000"/>
          <p14:tracePt t="65662" x="9137650" y="2298700"/>
          <p14:tracePt t="65679" x="9099550" y="2298700"/>
          <p14:tracePt t="65695" x="9067800" y="2298700"/>
          <p14:tracePt t="65712" x="9029700" y="2298700"/>
          <p14:tracePt t="65729" x="9017000" y="2298700"/>
          <p14:tracePt t="65746" x="9004300" y="2292350"/>
          <p14:tracePt t="65763" x="8978900" y="2286000"/>
          <p14:tracePt t="65779" x="8934450" y="2279650"/>
          <p14:tracePt t="65795" x="8864600" y="2247900"/>
          <p14:tracePt t="65813" x="8801100" y="2222500"/>
          <p14:tracePt t="65815" x="8756650" y="2209800"/>
          <p14:tracePt t="65829" x="8705850" y="2184400"/>
          <p14:tracePt t="65846" x="8553450" y="2146300"/>
          <p14:tracePt t="65862" x="8502650" y="2133600"/>
          <p14:tracePt t="65879" x="8477250" y="2127250"/>
          <p14:tracePt t="65896" x="8464550" y="2120900"/>
          <p14:tracePt t="65913" x="8458200" y="2114550"/>
          <p14:tracePt t="65929" x="8445500" y="2108200"/>
          <p14:tracePt t="65945" x="8445500" y="2101850"/>
          <p14:tracePt t="65962" x="8439150" y="2101850"/>
          <p14:tracePt t="66040" x="8439150" y="2095500"/>
          <p14:tracePt t="66047" x="8439150" y="2082800"/>
          <p14:tracePt t="66062" x="8451850" y="2082800"/>
          <p14:tracePt t="66079" x="8470900" y="2051050"/>
          <p14:tracePt t="66095" x="8502650" y="2019300"/>
          <p14:tracePt t="66113" x="8528050" y="1993900"/>
          <p14:tracePt t="66130" x="8547100" y="1981200"/>
          <p14:tracePt t="66147" x="8572500" y="1962150"/>
          <p14:tracePt t="66162" x="8578850" y="1955800"/>
          <p14:tracePt t="66179" x="8585200" y="1949450"/>
          <p14:tracePt t="66270" x="8591550" y="1949450"/>
          <p14:tracePt t="66311" x="8597900" y="1943100"/>
          <p14:tracePt t="66315" x="8610600" y="1936750"/>
          <p14:tracePt t="66346" x="8629650" y="1930400"/>
          <p14:tracePt t="66362" x="8648700" y="1930400"/>
          <p14:tracePt t="66380" x="8674100" y="1930400"/>
          <p14:tracePt t="66395" x="8712200" y="1930400"/>
          <p14:tracePt t="66412" x="8731250" y="1930400"/>
          <p14:tracePt t="66414" x="8737600" y="1930400"/>
          <p14:tracePt t="66428" x="8756650" y="1930400"/>
          <p14:tracePt t="66446" x="8788400" y="1924050"/>
          <p14:tracePt t="66462" x="8801100" y="1917700"/>
          <p14:tracePt t="66479" x="8807450" y="1911350"/>
          <p14:tracePt t="66496" x="8813800" y="1911350"/>
          <p14:tracePt t="66514" x="8820150" y="1911350"/>
          <p14:tracePt t="66547" x="8826500" y="1911350"/>
          <p14:tracePt t="66565" x="8826500" y="1905000"/>
          <p14:tracePt t="66579" x="8832850" y="1905000"/>
          <p14:tracePt t="67110" x="8839200" y="1905000"/>
          <p14:tracePt t="67118" x="8870950" y="1905000"/>
          <p14:tracePt t="67129" x="8902700" y="1905000"/>
          <p14:tracePt t="67146" x="9042400" y="1905000"/>
          <p14:tracePt t="67162" x="9093200" y="1936750"/>
          <p14:tracePt t="67409" x="9093200" y="1930400"/>
          <p14:tracePt t="67415" x="9093200" y="1917700"/>
          <p14:tracePt t="67429" x="9093200" y="1911350"/>
          <p14:tracePt t="67446" x="9093200" y="1905000"/>
          <p14:tracePt t="67462" x="9086850" y="1905000"/>
          <p14:tracePt t="67479" x="9055100" y="1917700"/>
          <p14:tracePt t="67496" x="9029700" y="1943100"/>
          <p14:tracePt t="67512" x="9004300" y="1968500"/>
          <p14:tracePt t="67517" x="8985250" y="1981200"/>
          <p14:tracePt t="67529" x="8972550" y="1987550"/>
          <p14:tracePt t="67546" x="8921750" y="1987550"/>
          <p14:tracePt t="67563" x="8896350" y="1987550"/>
          <p14:tracePt t="67580" x="8851900" y="1987550"/>
          <p14:tracePt t="67596" x="8794750" y="1974850"/>
          <p14:tracePt t="67612" x="8731250" y="1955800"/>
          <p14:tracePt t="67629" x="8680450" y="1930400"/>
          <p14:tracePt t="67646" x="8629650" y="1905000"/>
          <p14:tracePt t="67662" x="8585200" y="1879600"/>
          <p14:tracePt t="67679" x="8553450" y="1854200"/>
          <p14:tracePt t="67698" x="8534400" y="1835150"/>
          <p14:tracePt t="67712" x="8528050" y="1822450"/>
          <p14:tracePt t="67730" x="8515350" y="1809750"/>
          <p14:tracePt t="80935" x="8540750" y="1803400"/>
          <p14:tracePt t="80939" x="8578850" y="1803400"/>
          <p14:tracePt t="80950" x="8756650" y="1892300"/>
          <p14:tracePt t="80962" x="8978900" y="2038350"/>
          <p14:tracePt t="80978" x="9315450" y="2216150"/>
          <p14:tracePt t="80996" x="9518650" y="2286000"/>
          <p14:tracePt t="81012" x="9658350" y="2349500"/>
          <p14:tracePt t="81030" x="9791700" y="2425700"/>
          <p14:tracePt t="81045" x="9861550" y="2457450"/>
          <p14:tracePt t="81063" x="9918700" y="2470150"/>
          <p14:tracePt t="81078" x="9931400" y="2470150"/>
          <p14:tracePt t="81129" x="9937750" y="2470150"/>
          <p14:tracePt t="81146" x="9956800" y="2413000"/>
          <p14:tracePt t="81162" x="10013950" y="2292350"/>
          <p14:tracePt t="81179" x="10071100" y="2203450"/>
          <p14:tracePt t="81197" x="10147300" y="2114550"/>
          <p14:tracePt t="81212" x="10229850" y="2051050"/>
          <p14:tracePt t="81231" x="10274300" y="2019300"/>
          <p14:tracePt t="81248" x="10312400" y="1993900"/>
          <p14:tracePt t="81298" x="10306050" y="2000250"/>
          <p14:tracePt t="81312" x="10280650" y="2019300"/>
          <p14:tracePt t="81331" x="10261600" y="2057400"/>
          <p14:tracePt t="81346" x="10255250" y="2101850"/>
          <p14:tracePt t="81362" x="10248900" y="2120900"/>
          <p14:tracePt t="81416" x="10261600" y="2120900"/>
          <p14:tracePt t="81428" x="10274300" y="2108200"/>
          <p14:tracePt t="81445" x="10312400" y="2089150"/>
          <p14:tracePt t="81462" x="10375900" y="2044700"/>
          <p14:tracePt t="81481" x="10471150" y="1981200"/>
          <p14:tracePt t="81495" x="10541000" y="1936750"/>
          <p14:tracePt t="81513" x="10566400" y="1924050"/>
          <p14:tracePt t="81528" x="10566400" y="1917700"/>
          <p14:tracePt t="81563" x="10541000" y="1917700"/>
          <p14:tracePt t="81579" x="10433050" y="1936750"/>
          <p14:tracePt t="81596" x="10344150" y="1955800"/>
          <p14:tracePt t="81612" x="10312400" y="1974850"/>
          <p14:tracePt t="81629" x="10306050" y="1974850"/>
          <p14:tracePt t="81746" x="10299700" y="1974850"/>
          <p14:tracePt t="81753" x="10293350" y="1974850"/>
          <p14:tracePt t="81763" x="10274300" y="1974850"/>
          <p14:tracePt t="81778" x="10217150" y="1974850"/>
          <p14:tracePt t="81796" x="10071100" y="1949450"/>
          <p14:tracePt t="81812" x="9893300" y="1917700"/>
          <p14:tracePt t="81829" x="9696450" y="1879600"/>
          <p14:tracePt t="81846" x="9569450" y="1866900"/>
          <p14:tracePt t="81862" x="9486900" y="1866900"/>
          <p14:tracePt t="81879" x="9455150" y="1860550"/>
          <p14:tracePt t="81895" x="9442450" y="1854200"/>
          <p14:tracePt t="81929" x="9442450" y="1847850"/>
          <p14:tracePt t="81945" x="9442450" y="1841500"/>
          <p14:tracePt t="81962" x="9448800" y="1835150"/>
          <p14:tracePt t="81978" x="9455150" y="1822450"/>
          <p14:tracePt t="81995" x="9467850" y="1803400"/>
          <p14:tracePt t="82013" x="9493250" y="1790700"/>
          <p14:tracePt t="82029" x="9505950" y="1778000"/>
          <p14:tracePt t="82046" x="9518650" y="1758950"/>
          <p14:tracePt t="82062" x="9525000" y="1752600"/>
          <p14:tracePt t="82079" x="9537700" y="1739900"/>
          <p14:tracePt t="82172" x="9537700" y="1746250"/>
          <p14:tracePt t="82183" x="9537700" y="1752600"/>
          <p14:tracePt t="82195" x="9531350" y="1752600"/>
          <p14:tracePt t="82229" x="9537700" y="1758950"/>
          <p14:tracePt t="82246" x="9544050" y="1758950"/>
          <p14:tracePt t="82263" x="9556750" y="1752600"/>
          <p14:tracePt t="82279" x="9582150" y="1739900"/>
          <p14:tracePt t="82295" x="9607550" y="1727200"/>
          <p14:tracePt t="82314" x="9632950" y="1720850"/>
          <p14:tracePt t="82331" x="9652000" y="1714500"/>
          <p14:tracePt t="82347" x="9671050" y="1708150"/>
          <p14:tracePt t="82365" x="9677400" y="1708150"/>
          <p14:tracePt t="82382" x="9690100" y="1708150"/>
          <p14:tracePt t="82397" x="9709150" y="1708150"/>
          <p14:tracePt t="82400" x="9721850" y="1720850"/>
          <p14:tracePt t="82413" x="9740900" y="1733550"/>
          <p14:tracePt t="82417" x="9759950" y="1752600"/>
          <p14:tracePt t="82430" x="9772650" y="1771650"/>
          <p14:tracePt t="82433" x="9791700" y="1790700"/>
          <p14:tracePt t="82446" x="9823450" y="1816100"/>
          <p14:tracePt t="82463" x="9867900" y="1841500"/>
          <p14:tracePt t="82481" x="9994900" y="1854200"/>
          <p14:tracePt t="82497" x="10052050" y="1854200"/>
          <p14:tracePt t="82513" x="10102850" y="1847850"/>
          <p14:tracePt t="82530" x="10134600" y="1835150"/>
          <p14:tracePt t="82547" x="10166350" y="1822450"/>
          <p14:tracePt t="82564" x="10198100" y="1803400"/>
          <p14:tracePt t="82580" x="10236200" y="1784350"/>
          <p14:tracePt t="82597" x="10267950" y="1765300"/>
          <p14:tracePt t="82613" x="10299700" y="1746250"/>
          <p14:tracePt t="82630" x="10325100" y="1739900"/>
          <p14:tracePt t="82646" x="10337800" y="1739900"/>
          <p14:tracePt t="82663" x="10344150" y="1733550"/>
          <p14:tracePt t="82680" x="10363200" y="1733550"/>
          <p14:tracePt t="82696" x="10394950" y="1758950"/>
          <p14:tracePt t="82713" x="10445750" y="1790700"/>
          <p14:tracePt t="82730" x="10521950" y="1809750"/>
          <p14:tracePt t="82747" x="10655300" y="1854200"/>
          <p14:tracePt t="82763" x="10788650" y="1866900"/>
          <p14:tracePt t="82780" x="10877550" y="1873250"/>
          <p14:tracePt t="82797" x="10991850" y="1866900"/>
          <p14:tracePt t="82813" x="11029950" y="1841500"/>
          <p14:tracePt t="82830" x="11049000" y="1828800"/>
          <p14:tracePt t="83100" x="11049000" y="1835150"/>
          <p14:tracePt t="83108" x="11049000" y="1860550"/>
          <p14:tracePt t="83117" x="11049000" y="1879600"/>
          <p14:tracePt t="83129" x="11042650" y="1905000"/>
          <p14:tracePt t="83146" x="11017250" y="1955800"/>
          <p14:tracePt t="83148" x="11004550" y="1987550"/>
          <p14:tracePt t="83162" x="10985500" y="2025650"/>
          <p14:tracePt t="83179" x="10960100" y="2070100"/>
          <p14:tracePt t="83196" x="10928350" y="2095500"/>
          <p14:tracePt t="83212" x="10902950" y="2127250"/>
          <p14:tracePt t="83229" x="10864850" y="2165350"/>
          <p14:tracePt t="83246" x="10826750" y="2203450"/>
          <p14:tracePt t="83264" x="10795000" y="2235200"/>
          <p14:tracePt t="83281" x="10775950" y="2247900"/>
          <p14:tracePt t="83296" x="10769600" y="2260600"/>
          <p14:tracePt t="83312" x="10763250" y="2273300"/>
          <p14:tracePt t="84010" x="10744200" y="2266950"/>
          <p14:tracePt t="84017" x="10668000" y="2165350"/>
          <p14:tracePt t="84028" x="10591800" y="2089150"/>
          <p14:tracePt t="84045" x="10458450" y="1981200"/>
          <p14:tracePt t="84062" x="10274300" y="1936750"/>
          <p14:tracePt t="84079" x="10090150" y="1943100"/>
          <p14:tracePt t="84095" x="9982200" y="1981200"/>
          <p14:tracePt t="84112" x="9880600" y="2032000"/>
          <p14:tracePt t="84115" x="9836150" y="2051050"/>
          <p14:tracePt t="84129" x="9785350" y="2063750"/>
          <p14:tracePt t="84146" x="9632950" y="2120900"/>
          <p14:tracePt t="84163" x="9525000" y="2152650"/>
          <p14:tracePt t="84179" x="9385300" y="2203450"/>
          <p14:tracePt t="84196" x="9258300" y="2260600"/>
          <p14:tracePt t="84213" x="9201150" y="2279650"/>
          <p14:tracePt t="84230" x="9169400" y="2286000"/>
          <p14:tracePt t="87498" x="9156700" y="2279650"/>
          <p14:tracePt t="87512" x="9112250" y="2216150"/>
          <p14:tracePt t="87530" x="8940800" y="2032000"/>
          <p14:tracePt t="87545" x="8813800" y="1993900"/>
          <p14:tracePt t="87562" x="8636000" y="1993900"/>
          <p14:tracePt t="87579" x="8134350" y="2146300"/>
          <p14:tracePt t="87597" x="7797800" y="2349500"/>
          <p14:tracePt t="87612" x="7772400" y="2393950"/>
          <p14:tracePt t="87859" x="7785100" y="2387600"/>
          <p14:tracePt t="87867" x="7791450" y="2374900"/>
          <p14:tracePt t="87879" x="7797800" y="2343150"/>
          <p14:tracePt t="87895" x="7791450" y="2292350"/>
          <p14:tracePt t="87913" x="7772400" y="2222500"/>
          <p14:tracePt t="87929" x="7740650" y="2184400"/>
          <p14:tracePt t="87945" x="7715250" y="2178050"/>
          <p14:tracePt t="87962" x="7689850" y="2152650"/>
          <p14:tracePt t="87980" x="7664450" y="2114550"/>
          <p14:tracePt t="87995" x="7645400" y="2076450"/>
          <p14:tracePt t="88012" x="7607300" y="2000250"/>
          <p14:tracePt t="88029" x="7594600" y="1987550"/>
          <p14:tracePt t="88046" x="7588250" y="1981200"/>
          <p14:tracePt t="88325" x="7556500" y="1987550"/>
          <p14:tracePt t="88333" x="7518400" y="2006600"/>
          <p14:tracePt t="88345" x="7442200" y="2057400"/>
          <p14:tracePt t="88364" x="7404100" y="2108200"/>
          <p14:tracePt t="88378" x="7397750" y="2108200"/>
          <p14:tracePt t="88397" x="7391400" y="2108200"/>
          <p14:tracePt t="88412" x="7385050" y="2108200"/>
          <p14:tracePt t="88428" x="7385050" y="2114550"/>
          <p14:tracePt t="88448" x="7397750" y="2114550"/>
          <p14:tracePt t="88462" x="7442200" y="2101850"/>
          <p14:tracePt t="88479" x="7531100" y="2089150"/>
          <p14:tracePt t="88495" x="7721600" y="2089150"/>
          <p14:tracePt t="88513" x="7854950" y="2089150"/>
          <p14:tracePt t="88529" x="7962900" y="2108200"/>
          <p14:tracePt t="88546" x="8020050" y="2120900"/>
          <p14:tracePt t="88596" x="8020050" y="2127250"/>
          <p14:tracePt t="88629" x="8020050" y="2133600"/>
          <p14:tracePt t="88646" x="7994650" y="2114550"/>
          <p14:tracePt t="88663" x="7956550" y="2108200"/>
          <p14:tracePt t="88680" x="7918450" y="2108200"/>
          <p14:tracePt t="88696" x="7912100" y="2120900"/>
          <p14:tracePt t="88900" x="7931150" y="2114550"/>
          <p14:tracePt t="88908" x="7956550" y="2108200"/>
          <p14:tracePt t="88917" x="7962900" y="2101850"/>
          <p14:tracePt t="88930" x="7994650" y="2095500"/>
          <p14:tracePt t="89013" x="7994650" y="2101850"/>
          <p14:tracePt t="89028" x="7988300" y="2101850"/>
          <p14:tracePt t="89052" x="7981950" y="2101850"/>
          <p14:tracePt t="89067" x="7969250" y="2108200"/>
          <p14:tracePt t="89080" x="7962900" y="2108200"/>
          <p14:tracePt t="89095" x="7931150" y="2108200"/>
          <p14:tracePt t="89112" x="7905750" y="2108200"/>
          <p14:tracePt t="89129" x="7886700" y="2108200"/>
          <p14:tracePt t="89505" x="7886700" y="2089150"/>
          <p14:tracePt t="89515" x="7886700" y="2057400"/>
          <p14:tracePt t="89530" x="7867650" y="2038350"/>
          <p14:tracePt t="89546" x="7835900" y="2025650"/>
          <p14:tracePt t="89563" x="7804150" y="2044700"/>
          <p14:tracePt t="89832" x="7816850" y="2044700"/>
          <p14:tracePt t="89839" x="7823200" y="2038350"/>
          <p14:tracePt t="89847" x="7842250" y="2038350"/>
          <p14:tracePt t="89862" x="7854950" y="2038350"/>
          <p14:tracePt t="89879" x="7861300" y="2038350"/>
          <p14:tracePt t="89895" x="7867650" y="2044700"/>
          <p14:tracePt t="89912" x="7874000" y="2051050"/>
          <p14:tracePt t="89929" x="7874000" y="2063750"/>
          <p14:tracePt t="89945" x="7874000" y="2070100"/>
          <p14:tracePt t="89962" x="7874000" y="2076450"/>
          <p14:tracePt t="90074" x="7886700" y="2063750"/>
          <p14:tracePt t="90081" x="7905750" y="2038350"/>
          <p14:tracePt t="90089" x="7931150" y="2019300"/>
          <p14:tracePt t="90096" x="7969250" y="1987550"/>
          <p14:tracePt t="90112" x="8026400" y="1955800"/>
          <p14:tracePt t="90128" x="8077200" y="1911350"/>
          <p14:tracePt t="90145" x="8108950" y="1905000"/>
          <p14:tracePt t="90162" x="8102600" y="1905000"/>
          <p14:tracePt t="90414" x="8108950" y="1905000"/>
          <p14:tracePt t="90444" x="8128000" y="1911350"/>
          <p14:tracePt t="90452" x="8134350" y="1917700"/>
          <p14:tracePt t="90463" x="8147050" y="1924050"/>
          <p14:tracePt t="90479" x="8159750" y="1936750"/>
          <p14:tracePt t="90496" x="8172450" y="1955800"/>
          <p14:tracePt t="90512" x="8172450" y="1968500"/>
          <p14:tracePt t="90530" x="8166100" y="1987550"/>
          <p14:tracePt t="90547" x="8147050" y="2006600"/>
          <p14:tracePt t="90563" x="8134350" y="2019300"/>
          <p14:tracePt t="90579" x="8134350" y="2025650"/>
          <p14:tracePt t="90631" x="8134350" y="2019300"/>
          <p14:tracePt t="90645" x="8166100" y="1968500"/>
          <p14:tracePt t="90662" x="8223250" y="1847850"/>
          <p14:tracePt t="90679" x="8299450" y="1689100"/>
          <p14:tracePt t="90695" x="8362950" y="1568450"/>
          <p14:tracePt t="90713" x="8413750" y="1473200"/>
          <p14:tracePt t="90730" x="8420100" y="1435100"/>
          <p14:tracePt t="90745" x="8420100" y="1397000"/>
          <p14:tracePt t="90763" x="8369300" y="1346200"/>
          <p14:tracePt t="90782" x="8280400" y="1333500"/>
          <p14:tracePt t="90798" x="8191500" y="1333500"/>
          <p14:tracePt t="90814" x="8070850" y="1384300"/>
          <p14:tracePt t="90830" x="7956550" y="1460500"/>
          <p14:tracePt t="90847" x="7766050" y="1606550"/>
          <p14:tracePt t="90864" x="7423150" y="1860550"/>
          <p14:tracePt t="90881" x="7258050" y="1968500"/>
          <p14:tracePt t="90897" x="7112000" y="2038350"/>
          <p14:tracePt t="90914" x="7016750" y="2089150"/>
          <p14:tracePt t="90931" x="6991350" y="2120900"/>
          <p14:tracePt t="90947" x="6965950" y="2146300"/>
          <p14:tracePt t="90962" x="6959600" y="2146300"/>
          <p14:tracePt t="90979" x="6940550" y="2146300"/>
          <p14:tracePt t="90996" x="6934200" y="2120900"/>
          <p14:tracePt t="91014" x="6927850" y="2120900"/>
          <p14:tracePt t="91274" x="6927850" y="2127250"/>
          <p14:tracePt t="91281" x="6927850" y="2139950"/>
          <p14:tracePt t="91289" x="6908800" y="2165350"/>
          <p14:tracePt t="91296" x="6889750" y="2190750"/>
          <p14:tracePt t="91312" x="6883400" y="2197100"/>
          <p14:tracePt t="91328" x="6870700" y="2216150"/>
          <p14:tracePt t="91347" x="6864350" y="2266950"/>
          <p14:tracePt t="91362" x="6883400" y="2317750"/>
          <p14:tracePt t="91378" x="6902450" y="2368550"/>
          <p14:tracePt t="91395" x="6934200" y="2565400"/>
          <p14:tracePt t="91412" x="6946900" y="2781300"/>
          <p14:tracePt t="91428" x="6946900" y="2933700"/>
          <p14:tracePt t="91445" x="6946900" y="3219450"/>
          <p14:tracePt t="91462" x="6896100" y="3651250"/>
          <p14:tracePt t="91479" x="6851650" y="3892550"/>
          <p14:tracePt t="91496" x="6788150" y="4089400"/>
          <p14:tracePt t="91514" x="6769100" y="4184650"/>
          <p14:tracePt t="91517" x="6762750" y="4248150"/>
          <p14:tracePt t="91528" x="6750050" y="4292600"/>
          <p14:tracePt t="91546" x="6750050" y="4337050"/>
          <p14:tracePt t="91563" x="6750050" y="4349750"/>
          <p14:tracePt t="91807" x="6737350" y="4349750"/>
          <p14:tracePt t="91813" x="6718300" y="4349750"/>
          <p14:tracePt t="91821" x="6686550" y="4349750"/>
          <p14:tracePt t="91830" x="6667500" y="4349750"/>
          <p14:tracePt t="91845" x="6578600" y="4362450"/>
          <p14:tracePt t="91862" x="6508750" y="4362450"/>
          <p14:tracePt t="91879" x="6451600" y="4362450"/>
          <p14:tracePt t="91895" x="6407150" y="4362450"/>
          <p14:tracePt t="91912" x="6369050" y="4349750"/>
          <p14:tracePt t="91929" x="6362700" y="4343400"/>
          <p14:tracePt t="91946" x="6356350" y="4330700"/>
          <p14:tracePt t="91963" x="6350000" y="4298950"/>
          <p14:tracePt t="91980" x="6343650" y="4254500"/>
          <p14:tracePt t="91995" x="6337300" y="4184650"/>
          <p14:tracePt t="92013" x="6324600" y="4051300"/>
          <p14:tracePt t="92031" x="6318250" y="3905250"/>
          <p14:tracePt t="92046" x="6286500" y="3771900"/>
          <p14:tracePt t="92063" x="6203950" y="3625850"/>
          <p14:tracePt t="92078" x="6184900" y="3606800"/>
          <p14:tracePt t="92097" x="6140450" y="3556000"/>
          <p14:tracePt t="92112" x="6134100" y="3549650"/>
          <p14:tracePt t="92162" x="6134100" y="3600450"/>
          <p14:tracePt t="92179" x="6134100" y="3676650"/>
          <p14:tracePt t="92195" x="6153150" y="3790950"/>
          <p14:tracePt t="92213" x="6172200" y="3886200"/>
          <p14:tracePt t="92230" x="6184900" y="3924300"/>
          <p14:tracePt t="92247" x="6197600" y="3943350"/>
          <p14:tracePt t="92265" x="6197600" y="3962400"/>
          <p14:tracePt t="92279" x="6203950" y="3962400"/>
          <p14:tracePt t="92295" x="6203950" y="3975100"/>
          <p14:tracePt t="92312" x="6203950" y="3987800"/>
          <p14:tracePt t="92362" x="6203950" y="3968750"/>
          <p14:tracePt t="92378" x="6203950" y="3841750"/>
          <p14:tracePt t="92396" x="6223000" y="3663950"/>
          <p14:tracePt t="92412" x="6229350" y="3556000"/>
          <p14:tracePt t="92429" x="6261100" y="3448050"/>
          <p14:tracePt t="92445" x="6273800" y="3390900"/>
          <p14:tracePt t="92462" x="6292850" y="3321050"/>
          <p14:tracePt t="92479" x="6299200" y="3314700"/>
          <p14:tracePt t="92496" x="6305550" y="3308350"/>
          <p14:tracePt t="92514" x="6318250" y="3302000"/>
          <p14:tracePt t="92530" x="6375400" y="3359150"/>
          <p14:tracePt t="92545" x="6438900" y="3473450"/>
          <p14:tracePt t="92564" x="6508750" y="3613150"/>
          <p14:tracePt t="92586" x="6578600" y="3797300"/>
          <p14:tracePt t="92612" x="6731000" y="4032250"/>
          <p14:tracePt t="92629" x="6838950" y="4114800"/>
          <p14:tracePt t="92645" x="6896100" y="4133850"/>
          <p14:tracePt t="92662" x="6934200" y="4133850"/>
          <p14:tracePt t="92679" x="6940550" y="4102100"/>
          <p14:tracePt t="92695" x="6959600" y="4006850"/>
          <p14:tracePt t="92712" x="6959600" y="3867150"/>
          <p14:tracePt t="92730" x="6959600" y="3765550"/>
          <p14:tracePt t="92745" x="6940550" y="3695700"/>
          <p14:tracePt t="92762" x="6896100" y="3663950"/>
          <p14:tracePt t="92780" x="6889750" y="3663950"/>
          <p14:tracePt t="92812" x="6877050" y="3702050"/>
          <p14:tracePt t="92829" x="6864350" y="3771900"/>
          <p14:tracePt t="92846" x="6845300" y="3873500"/>
          <p14:tracePt t="92862" x="6832600" y="3981450"/>
          <p14:tracePt t="92879" x="6838950" y="4114800"/>
          <p14:tracePt t="92897" x="6889750" y="4241800"/>
          <p14:tracePt t="92912" x="6940550" y="4324350"/>
          <p14:tracePt t="92929" x="7035800" y="4400550"/>
          <p14:tracePt t="92947" x="7105650" y="4432300"/>
          <p14:tracePt t="92962" x="7207250" y="4432300"/>
          <p14:tracePt t="92978" x="7308850" y="4400550"/>
          <p14:tracePt t="92997" x="7416800" y="4324350"/>
          <p14:tracePt t="93012" x="7461250" y="4279900"/>
          <p14:tracePt t="93029" x="7556500" y="4140200"/>
          <p14:tracePt t="93045" x="7575550" y="4083050"/>
          <p14:tracePt t="93063" x="7575550" y="4006850"/>
          <p14:tracePt t="93078" x="7569200" y="3956050"/>
          <p14:tracePt t="93096" x="7543800" y="3911600"/>
          <p14:tracePt t="93112" x="7524750" y="3886200"/>
          <p14:tracePt t="93184" x="7524750" y="3879850"/>
          <p14:tracePt t="93238" x="7524750" y="3892550"/>
          <p14:tracePt t="93251" x="7556500" y="3968750"/>
          <p14:tracePt t="93263" x="7569200" y="3994150"/>
          <p14:tracePt t="93282" x="7645400" y="4076700"/>
          <p14:tracePt t="93297" x="7696200" y="4114800"/>
          <p14:tracePt t="93314" x="7766050" y="4140200"/>
          <p14:tracePt t="93330" x="7797800" y="4140200"/>
          <p14:tracePt t="93347" x="7804150" y="4140200"/>
          <p14:tracePt t="93363" x="7810500" y="4140200"/>
          <p14:tracePt t="93380" x="7810500" y="4121150"/>
          <p14:tracePt t="93397" x="7791450" y="4076700"/>
          <p14:tracePt t="93413" x="7708900" y="4019550"/>
          <p14:tracePt t="93430" x="7486650" y="3917950"/>
          <p14:tracePt t="93447" x="7340600" y="3867150"/>
          <p14:tracePt t="93463" x="7258050" y="3835400"/>
          <p14:tracePt t="93480" x="7207250" y="3816350"/>
          <p14:tracePt t="93498" x="7175500" y="3803650"/>
          <p14:tracePt t="93691" x="7219950" y="3790950"/>
          <p14:tracePt t="93698" x="7239000" y="3790950"/>
          <p14:tracePt t="93713" x="7258050" y="3784600"/>
          <p14:tracePt t="93729" x="7264400" y="3771900"/>
          <p14:tracePt t="93746" x="7219950" y="3746500"/>
          <p14:tracePt t="93763" x="7143750" y="3683000"/>
          <p14:tracePt t="93781" x="7073900" y="3568700"/>
          <p14:tracePt t="93796" x="6997700" y="3448050"/>
          <p14:tracePt t="93813" x="6927850" y="3314700"/>
          <p14:tracePt t="93829" x="6858000" y="3124200"/>
          <p14:tracePt t="93847" x="6826250" y="2940050"/>
          <p14:tracePt t="93862" x="6807200" y="2698750"/>
          <p14:tracePt t="93879" x="6794500" y="2425700"/>
          <p14:tracePt t="93896" x="6794500" y="2260600"/>
          <p14:tracePt t="93913" x="6794500" y="2127250"/>
          <p14:tracePt t="93929" x="6813550" y="2051050"/>
          <p14:tracePt t="93946" x="6838950" y="1974850"/>
          <p14:tracePt t="93962" x="6851650" y="1905000"/>
          <p14:tracePt t="93979" x="6851650" y="1879600"/>
          <p14:tracePt t="93996" x="6858000" y="1860550"/>
          <p14:tracePt t="94013" x="6858000" y="1847850"/>
          <p14:tracePt t="94030" x="6858000" y="1841500"/>
          <p14:tracePt t="94167" x="6858000" y="1835150"/>
          <p14:tracePt t="94199" x="6858000" y="1822450"/>
          <p14:tracePt t="94213" x="6832600" y="1765300"/>
          <p14:tracePt t="94229" x="6807200" y="1708150"/>
          <p14:tracePt t="94245" x="6769100" y="1663700"/>
          <p14:tracePt t="94262" x="6737350" y="1625600"/>
          <p14:tracePt t="94279" x="6673850" y="1568450"/>
          <p14:tracePt t="94296" x="6629400" y="1517650"/>
          <p14:tracePt t="94312" x="6604000" y="1492250"/>
          <p14:tracePt t="94329" x="6597650" y="1473200"/>
          <p14:tracePt t="94346" x="6584950" y="1460500"/>
          <p14:tracePt t="94362" x="6572250" y="1454150"/>
          <p14:tracePt t="94379" x="6565900" y="1447800"/>
          <p14:tracePt t="94379" x="6559550" y="1447800"/>
          <p14:tracePt t="94396" x="6553200" y="1447800"/>
          <p14:tracePt t="94412" x="6546850" y="1447800"/>
          <p14:tracePt t="94428" x="6540500" y="1447800"/>
          <p14:tracePt t="94445" x="6534150" y="1447800"/>
          <p14:tracePt t="94462" x="6527800" y="1447800"/>
          <p14:tracePt t="94479" x="6508750" y="1428750"/>
          <p14:tracePt t="94495" x="6496050" y="1403350"/>
          <p14:tracePt t="94512" x="6477000" y="1390650"/>
          <p14:tracePt t="94515" x="6477000" y="1384300"/>
          <p14:tracePt t="94528" x="6464300" y="1377950"/>
          <p14:tracePt t="94548" x="6413500" y="1371600"/>
          <p14:tracePt t="94562" x="6394450" y="1365250"/>
          <p14:tracePt t="94579" x="6299200" y="1365250"/>
          <p14:tracePt t="94595" x="6261100" y="1365250"/>
          <p14:tracePt t="94612" x="6223000" y="1371600"/>
          <p14:tracePt t="94629" x="6197600" y="1390650"/>
          <p14:tracePt t="94645" x="6172200" y="1416050"/>
          <p14:tracePt t="94663" x="6153150" y="1447800"/>
          <p14:tracePt t="94679" x="6127750" y="1485900"/>
          <p14:tracePt t="94696" x="6108700" y="1562100"/>
          <p14:tracePt t="94712" x="6076950" y="1663700"/>
          <p14:tracePt t="94729" x="6070600" y="1695450"/>
          <p14:tracePt t="94746" x="6064250" y="1708150"/>
          <p14:tracePt t="94810" x="6064250" y="1695450"/>
          <p14:tracePt t="94817" x="6083300" y="1670050"/>
          <p14:tracePt t="94828" x="6115050" y="1619250"/>
          <p14:tracePt t="94846" x="6153150" y="1574800"/>
          <p14:tracePt t="94863" x="6216650" y="1517650"/>
          <p14:tracePt t="94879" x="6261100" y="1485900"/>
          <p14:tracePt t="94895" x="6343650" y="1454150"/>
          <p14:tracePt t="94912" x="6432550" y="1447800"/>
          <p14:tracePt t="94929" x="6553200" y="1447800"/>
          <p14:tracePt t="94945" x="6629400" y="1485900"/>
          <p14:tracePt t="94962" x="6743700" y="1574800"/>
          <p14:tracePt t="94979" x="6851650" y="1682750"/>
          <p14:tracePt t="94997" x="6940550" y="1790700"/>
          <p14:tracePt t="95014" x="7010400" y="1905000"/>
          <p14:tracePt t="95031" x="7054850" y="1974850"/>
          <p14:tracePt t="95045" x="7073900" y="2019300"/>
          <p14:tracePt t="95065" x="7112000" y="2057400"/>
          <p14:tracePt t="95078" x="7118350" y="2063750"/>
          <p14:tracePt t="95096" x="7143750" y="2063750"/>
          <p14:tracePt t="95112" x="7232650" y="2032000"/>
          <p14:tracePt t="95129" x="7321550" y="1981200"/>
          <p14:tracePt t="95145" x="7442200" y="1917700"/>
          <p14:tracePt t="95162" x="7518400" y="1873250"/>
          <p14:tracePt t="95179" x="7600950" y="1847850"/>
          <p14:tracePt t="95196" x="7683500" y="1816100"/>
          <p14:tracePt t="95212" x="7740650" y="1809750"/>
          <p14:tracePt t="95229" x="7766050" y="1803400"/>
          <p14:tracePt t="95246" x="7785100" y="1803400"/>
          <p14:tracePt t="95262" x="7816850" y="1822450"/>
          <p14:tracePt t="95279" x="7861300" y="1847850"/>
          <p14:tracePt t="95295" x="7950200" y="1892300"/>
          <p14:tracePt t="95312" x="8077200" y="1905000"/>
          <p14:tracePt t="95328" x="8204200" y="1924050"/>
          <p14:tracePt t="95345" x="8394700" y="1930400"/>
          <p14:tracePt t="95362" x="8451850" y="1930400"/>
          <p14:tracePt t="95379" x="8464550" y="1936750"/>
          <p14:tracePt t="95644" x="8509000" y="1943100"/>
          <p14:tracePt t="95652" x="8540750" y="1955800"/>
          <p14:tracePt t="95662" x="8604250" y="1968500"/>
          <p14:tracePt t="95679" x="8648700" y="2006600"/>
          <p14:tracePt t="95696" x="8661400" y="2044700"/>
          <p14:tracePt t="95713" x="8661400" y="2063750"/>
          <p14:tracePt t="95728" x="8667750" y="2076450"/>
          <p14:tracePt t="95745" x="8667750" y="2089150"/>
          <p14:tracePt t="95779" x="8667750" y="2120900"/>
          <p14:tracePt t="95796" x="8667750" y="2190750"/>
          <p14:tracePt t="95812" x="8636000" y="2317750"/>
          <p14:tracePt t="95829" x="8597900" y="2457450"/>
          <p14:tracePt t="95846" x="8547100" y="2667000"/>
          <p14:tracePt t="95862" x="8470900" y="2959100"/>
          <p14:tracePt t="95879" x="8420100" y="3175000"/>
          <p14:tracePt t="95895" x="8356600" y="3473450"/>
          <p14:tracePt t="95912" x="8331200" y="3651250"/>
          <p14:tracePt t="95928" x="8318500" y="3714750"/>
          <p14:tracePt t="95945" x="8312150" y="3733800"/>
          <p14:tracePt t="95962" x="8305800" y="3683000"/>
          <p14:tracePt t="95979" x="8286750" y="3575050"/>
          <p14:tracePt t="95996" x="8255000" y="3498850"/>
          <p14:tracePt t="96012" x="8242300" y="3467100"/>
          <p14:tracePt t="96153" x="8261350" y="3460750"/>
          <p14:tracePt t="96163" x="8356600" y="3448050"/>
          <p14:tracePt t="96175" x="8388350" y="3441700"/>
          <p14:tracePt t="96188" x="8407400" y="3441700"/>
          <p14:tracePt t="96196" x="8407400" y="3448050"/>
          <p14:tracePt t="96213" x="8375650" y="3467100"/>
          <p14:tracePt t="96230" x="8235950" y="3524250"/>
          <p14:tracePt t="96247" x="8051800" y="3587750"/>
          <p14:tracePt t="96264" x="7893050" y="3657600"/>
          <p14:tracePt t="96280" x="7791450" y="3727450"/>
          <p14:tracePt t="96297" x="7664450" y="3848100"/>
          <p14:tracePt t="96313" x="7562850" y="3943350"/>
          <p14:tracePt t="96317" x="7493000" y="4000500"/>
          <p14:tracePt t="96330" x="7448550" y="4032250"/>
          <p14:tracePt t="96348" x="7296150" y="4095750"/>
          <p14:tracePt t="96363" x="7245350" y="4102100"/>
          <p14:tracePt t="96381" x="6972300" y="4133850"/>
          <p14:tracePt t="96396" x="6819900" y="4159250"/>
          <p14:tracePt t="96414" x="6724650" y="4178300"/>
          <p14:tracePt t="96430" x="6610350" y="4203700"/>
          <p14:tracePt t="96447" x="6502400" y="4210050"/>
          <p14:tracePt t="96465" x="6419850" y="4216400"/>
          <p14:tracePt t="96482" x="6299200" y="4216400"/>
          <p14:tracePt t="96497" x="6223000" y="4191000"/>
          <p14:tracePt t="96513" x="6184900" y="4159250"/>
          <p14:tracePt t="96530" x="6153150" y="4133850"/>
          <p14:tracePt t="96537" x="6140450" y="4114800"/>
          <p14:tracePt t="96547" x="6127750" y="4095750"/>
          <p14:tracePt t="96564" x="6115050" y="4070350"/>
          <p14:tracePt t="96581" x="6096000" y="4051300"/>
          <p14:tracePt t="96596" x="6083300" y="4044950"/>
          <p14:tracePt t="96613" x="6076950" y="4032250"/>
          <p14:tracePt t="96616" x="6064250" y="4019550"/>
          <p14:tracePt t="96629" x="6057900" y="4013200"/>
          <p14:tracePt t="96646" x="6051550" y="4006850"/>
          <p14:tracePt t="96663" x="6051550" y="4000500"/>
          <p14:tracePt t="96679" x="6045200" y="4000500"/>
          <p14:tracePt t="96713" x="6045200" y="3994150"/>
          <p14:tracePt t="96730" x="6045200" y="3987800"/>
          <p14:tracePt t="96849" x="6045200" y="3994150"/>
          <p14:tracePt t="96855" x="6045200" y="4025900"/>
          <p14:tracePt t="96864" x="6045200" y="4064000"/>
          <p14:tracePt t="96878" x="6051550" y="4121150"/>
          <p14:tracePt t="96896" x="6070600" y="4229100"/>
          <p14:tracePt t="96913" x="6083300" y="4273550"/>
          <p14:tracePt t="96929" x="6089650" y="4305300"/>
          <p14:tracePt t="96945" x="6096000" y="4343400"/>
          <p14:tracePt t="96962" x="6096000" y="4362450"/>
          <p14:tracePt t="96979" x="6102350" y="4375150"/>
          <p14:tracePt t="97045" x="6102350" y="4368800"/>
          <p14:tracePt t="97062" x="6083300" y="4292600"/>
          <p14:tracePt t="97078" x="6076950" y="4235450"/>
          <p14:tracePt t="97096" x="6070600" y="4210050"/>
          <p14:tracePt t="97112" x="6064250" y="4184650"/>
          <p14:tracePt t="97129" x="6064250" y="4133850"/>
          <p14:tracePt t="97145" x="6064250" y="4102100"/>
          <p14:tracePt t="97162" x="6064250" y="4076700"/>
          <p14:tracePt t="97178" x="6064250" y="4044950"/>
          <p14:tracePt t="97195" x="6083300" y="4013200"/>
          <p14:tracePt t="97212" x="6108700" y="3943350"/>
          <p14:tracePt t="97229" x="6134100" y="3905250"/>
          <p14:tracePt t="97246" x="6140450" y="3879850"/>
          <p14:tracePt t="97262" x="6153150" y="3867150"/>
          <p14:tracePt t="97279" x="6159500" y="3860800"/>
          <p14:tracePt t="97329" x="6165850" y="3860800"/>
          <p14:tracePt t="97345" x="6165850" y="3854450"/>
          <p14:tracePt t="97363" x="6172200" y="3854450"/>
          <p14:tracePt t="97395" x="6184900" y="3848100"/>
          <p14:tracePt t="97412" x="6184900" y="3841750"/>
          <p14:tracePt t="97428" x="6191250" y="3841750"/>
          <p14:tracePt t="97446" x="6197600" y="3841750"/>
          <p14:tracePt t="97462" x="6203950" y="3841750"/>
          <p14:tracePt t="97478" x="6216650" y="3841750"/>
          <p14:tracePt t="97495" x="6242050" y="3835400"/>
          <p14:tracePt t="97512" x="6286500" y="3835400"/>
          <p14:tracePt t="97529" x="6362700" y="3835400"/>
          <p14:tracePt t="97533" x="6445250" y="3835400"/>
          <p14:tracePt t="97545" x="6483350" y="3835400"/>
          <p14:tracePt t="97562" x="6578600" y="3835400"/>
          <p14:tracePt t="97579" x="6661150" y="3835400"/>
          <p14:tracePt t="97595" x="6680200" y="3835400"/>
          <p14:tracePt t="97782" x="6699250" y="3835400"/>
          <p14:tracePt t="97789" x="6705600" y="3835400"/>
          <p14:tracePt t="97796" x="6731000" y="3835400"/>
          <p14:tracePt t="97812" x="6762750" y="3829050"/>
          <p14:tracePt t="97829" x="6813550" y="3822700"/>
          <p14:tracePt t="97846" x="6978650" y="3822700"/>
          <p14:tracePt t="97862" x="7086600" y="3822700"/>
          <p14:tracePt t="97879" x="7219950" y="3822700"/>
          <p14:tracePt t="97896" x="7366000" y="3822700"/>
          <p14:tracePt t="97913" x="7486650" y="3822700"/>
          <p14:tracePt t="97929" x="7600950" y="3822700"/>
          <p14:tracePt t="97948" x="7721600" y="3803650"/>
          <p14:tracePt t="97965" x="7797800" y="3790950"/>
          <p14:tracePt t="97982" x="7854950" y="3790950"/>
          <p14:tracePt t="97996" x="7886700" y="3784600"/>
          <p14:tracePt t="98013" x="7905750" y="3784600"/>
          <p14:tracePt t="98017" x="7918450" y="3784600"/>
          <p14:tracePt t="98030" x="7924800" y="3778250"/>
          <p14:tracePt t="98046" x="7950200" y="3771900"/>
          <p14:tracePt t="98064" x="8007350" y="3771900"/>
          <p14:tracePt t="98080" x="8051800" y="3771900"/>
          <p14:tracePt t="98096" x="8153400" y="3790950"/>
          <p14:tracePt t="98114" x="8223250" y="3797300"/>
          <p14:tracePt t="98130" x="8280400" y="3797300"/>
          <p14:tracePt t="98148" x="8350250" y="3797300"/>
          <p14:tracePt t="98163" x="8407400" y="3797300"/>
          <p14:tracePt t="98179" x="8477250" y="3797300"/>
          <p14:tracePt t="98196" x="8547100" y="3797300"/>
          <p14:tracePt t="98212" x="8642350" y="3803650"/>
          <p14:tracePt t="98229" x="8737600" y="3803650"/>
          <p14:tracePt t="98246" x="8832850" y="3810000"/>
          <p14:tracePt t="98262" x="8890000" y="3810000"/>
          <p14:tracePt t="98280" x="8934450" y="3810000"/>
          <p14:tracePt t="98296" x="8985250" y="3810000"/>
          <p14:tracePt t="98314" x="9080500" y="3810000"/>
          <p14:tracePt t="98331" x="9137650" y="3822700"/>
          <p14:tracePt t="98347" x="9201150" y="3835400"/>
          <p14:tracePt t="98362" x="9271000" y="3848100"/>
          <p14:tracePt t="98379" x="9334500" y="3854450"/>
          <p14:tracePt t="98396" x="9398000" y="3860800"/>
          <p14:tracePt t="98412" x="9461500" y="3860800"/>
          <p14:tracePt t="98429" x="9525000" y="3860800"/>
          <p14:tracePt t="98446" x="9582150" y="3860800"/>
          <p14:tracePt t="98462" x="9639300" y="3860800"/>
          <p14:tracePt t="98479" x="9702800" y="3860800"/>
          <p14:tracePt t="98496" x="9759950" y="3854450"/>
          <p14:tracePt t="98513" x="9823450" y="3854450"/>
          <p14:tracePt t="98529" x="9880600" y="3854450"/>
          <p14:tracePt t="98534" x="9912350" y="3854450"/>
          <p14:tracePt t="98546" x="9975850" y="3854450"/>
          <p14:tracePt t="98563" x="10052050" y="3848100"/>
          <p14:tracePt t="98580" x="10147300" y="3841750"/>
          <p14:tracePt t="98596" x="10280650" y="3829050"/>
          <p14:tracePt t="98612" x="10337800" y="3822700"/>
          <p14:tracePt t="98629" x="10439400" y="3810000"/>
          <p14:tracePt t="98646" x="10509250" y="3797300"/>
          <p14:tracePt t="98664" x="10579100" y="3797300"/>
          <p14:tracePt t="98678" x="10629900" y="3797300"/>
          <p14:tracePt t="98695" x="10687050" y="3797300"/>
          <p14:tracePt t="98712" x="10763250" y="3778250"/>
          <p14:tracePt t="98729" x="10858500" y="3778250"/>
          <p14:tracePt t="98746" x="10947400" y="3778250"/>
          <p14:tracePt t="98764" x="11112500" y="3771900"/>
          <p14:tracePt t="98779" x="11163300" y="3771900"/>
          <p14:tracePt t="98796" x="11296650" y="3740150"/>
          <p14:tracePt t="98812" x="11385550" y="3721100"/>
          <p14:tracePt t="98829" x="11442700" y="3708400"/>
          <p14:tracePt t="98846" x="11550650" y="3689350"/>
          <p14:tracePt t="98862" x="11607800" y="3683000"/>
          <p14:tracePt t="98879" x="11645900" y="3676650"/>
          <p14:tracePt t="98895" x="11677650" y="3676650"/>
          <p14:tracePt t="98912" x="11722100" y="3670300"/>
          <p14:tracePt t="98929" x="11747500" y="3670300"/>
          <p14:tracePt t="98945" x="11779250" y="3670300"/>
          <p14:tracePt t="98962" x="11791950" y="3670300"/>
          <p14:tracePt t="98979" x="11811000" y="3670300"/>
          <p14:tracePt t="98996" x="11830050" y="3670300"/>
          <p14:tracePt t="99012" x="11855450" y="3670300"/>
          <p14:tracePt t="99030" x="11893550" y="3676650"/>
          <p14:tracePt t="99086" x="11868150" y="3676650"/>
          <p14:tracePt t="99097" x="11836400" y="3676650"/>
          <p14:tracePt t="99115" x="11715750" y="3676650"/>
          <p14:tracePt t="99129" x="11544300" y="3676650"/>
          <p14:tracePt t="99147" x="11410950" y="3683000"/>
          <p14:tracePt t="99162" x="11233150" y="3708400"/>
          <p14:tracePt t="99179" x="11093450" y="3727450"/>
          <p14:tracePt t="99196" x="10839450" y="3746500"/>
          <p14:tracePt t="99212" x="10585450" y="3765550"/>
          <p14:tracePt t="99230" x="10375900" y="3765550"/>
          <p14:tracePt t="99246" x="10191750" y="3765550"/>
          <p14:tracePt t="99262" x="10077450" y="3765550"/>
          <p14:tracePt t="99281" x="9944100" y="3765550"/>
          <p14:tracePt t="99296" x="9861550" y="3765550"/>
          <p14:tracePt t="99313" x="9721850" y="3765550"/>
          <p14:tracePt t="99329" x="9575800" y="3765550"/>
          <p14:tracePt t="99346" x="9385300" y="3752850"/>
          <p14:tracePt t="99363" x="9245600" y="3752850"/>
          <p14:tracePt t="99379" x="9131300" y="3752850"/>
          <p14:tracePt t="99396" x="9004300" y="3765550"/>
          <p14:tracePt t="99413" x="8915400" y="3771900"/>
          <p14:tracePt t="99429" x="8782050" y="3771900"/>
          <p14:tracePt t="99446" x="8648700" y="3771900"/>
          <p14:tracePt t="99462" x="8458200" y="3765550"/>
          <p14:tracePt t="99479" x="8324850" y="3765550"/>
          <p14:tracePt t="99482" x="8223250" y="3765550"/>
          <p14:tracePt t="99496" x="8159750" y="3765550"/>
          <p14:tracePt t="99512" x="8089900" y="3765550"/>
          <p14:tracePt t="99530" x="7981950" y="3771900"/>
          <p14:tracePt t="99546" x="7874000" y="3778250"/>
          <p14:tracePt t="99563" x="7721600" y="3778250"/>
          <p14:tracePt t="99566" x="7670800" y="3778250"/>
          <p14:tracePt t="99579" x="7581900" y="3778250"/>
          <p14:tracePt t="99596" x="7397750" y="3778250"/>
          <p14:tracePt t="99599" x="7359650" y="3778250"/>
          <p14:tracePt t="99615" x="7226300" y="3778250"/>
          <p14:tracePt t="99631" x="7131050" y="3778250"/>
          <p14:tracePt t="99646" x="7048500" y="3778250"/>
          <p14:tracePt t="99663" x="6959600" y="3778250"/>
          <p14:tracePt t="99681" x="6845300" y="3778250"/>
          <p14:tracePt t="99699" x="6756400" y="3778250"/>
          <p14:tracePt t="99713" x="6604000" y="3778250"/>
          <p14:tracePt t="99731" x="6521450" y="3778250"/>
          <p14:tracePt t="99746" x="6438900" y="3778250"/>
          <p14:tracePt t="99763" x="6394450" y="3778250"/>
          <p14:tracePt t="99781" x="6356350" y="3778250"/>
          <p14:tracePt t="99796" x="6305550" y="3778250"/>
          <p14:tracePt t="99813" x="6248400" y="3778250"/>
          <p14:tracePt t="99829" x="6178550" y="3778250"/>
          <p14:tracePt t="99846" x="6083300" y="3778250"/>
          <p14:tracePt t="99863" x="5988050" y="3778250"/>
          <p14:tracePt t="99880" x="5892800" y="3778250"/>
          <p14:tracePt t="99896" x="5861050" y="3765550"/>
          <p14:tracePt t="99912" x="5848350" y="3765550"/>
          <p14:tracePt t="99929" x="5848350" y="3759200"/>
          <p14:tracePt t="100016" x="5842000" y="3752850"/>
          <p14:tracePt t="101108" x="5842000" y="3746500"/>
          <p14:tracePt t="101124" x="5880100" y="3721100"/>
          <p14:tracePt t="101130" x="5892800" y="3721100"/>
          <p14:tracePt t="101145" x="5918200" y="3714750"/>
          <p14:tracePt t="101162" x="5956300" y="3695700"/>
          <p14:tracePt t="101179" x="5994400" y="3683000"/>
          <p14:tracePt t="101197" x="6026150" y="3670300"/>
          <p14:tracePt t="101214" x="6032500" y="3676650"/>
          <p14:tracePt t="101231" x="6032500" y="3702050"/>
          <p14:tracePt t="101536" x="6038850" y="3702050"/>
          <p14:tracePt t="101545" x="6070600" y="3702050"/>
          <p14:tracePt t="101562" x="6127750" y="3689350"/>
          <p14:tracePt t="101579" x="6172200" y="3689350"/>
          <p14:tracePt t="101596" x="6184900" y="3721100"/>
          <p14:tracePt t="101612" x="6197600" y="3727450"/>
          <p14:tracePt t="101628" x="6223000" y="3733800"/>
          <p14:tracePt t="101645" x="6235700" y="3733800"/>
          <p14:tracePt t="101791" x="6235700" y="3740150"/>
          <p14:tracePt t="101812" x="6229350" y="3746500"/>
          <p14:tracePt t="101829" x="6223000" y="3752850"/>
          <p14:tracePt t="101914" x="6216650" y="3752850"/>
          <p14:tracePt t="102026" x="6223000" y="3752850"/>
          <p14:tracePt t="102033" x="6223000" y="3746500"/>
          <p14:tracePt t="102045" x="6229350" y="3746500"/>
          <p14:tracePt t="102062" x="6242050" y="3740150"/>
          <p14:tracePt t="102078" x="6254750" y="3733800"/>
          <p14:tracePt t="102095" x="6267450" y="3733800"/>
          <p14:tracePt t="102112" x="6286500" y="3733800"/>
          <p14:tracePt t="102129" x="6324600" y="3733800"/>
          <p14:tracePt t="102145" x="6375400" y="3740150"/>
          <p14:tracePt t="102164" x="6527800" y="3778250"/>
          <p14:tracePt t="102178" x="6559550" y="3790950"/>
          <p14:tracePt t="102195" x="6762750" y="3879850"/>
          <p14:tracePt t="102212" x="6896100" y="3943350"/>
          <p14:tracePt t="102229" x="7067550" y="4051300"/>
          <p14:tracePt t="102245" x="7270750" y="4152900"/>
          <p14:tracePt t="102263" x="7448550" y="4222750"/>
          <p14:tracePt t="102281" x="7670800" y="4279900"/>
          <p14:tracePt t="102295" x="7867650" y="4305300"/>
          <p14:tracePt t="102312" x="8140700" y="4311650"/>
          <p14:tracePt t="102329" x="8388350" y="4311650"/>
          <p14:tracePt t="102346" x="8705850" y="4305300"/>
          <p14:tracePt t="102362" x="8959850" y="4298950"/>
          <p14:tracePt t="102379" x="9194800" y="4292600"/>
          <p14:tracePt t="102395" x="9398000" y="4279900"/>
          <p14:tracePt t="102413" x="9829800" y="4286250"/>
          <p14:tracePt t="102428" x="9931400" y="4286250"/>
          <p14:tracePt t="102445" x="10312400" y="4292600"/>
          <p14:tracePt t="102462" x="10547350" y="4292600"/>
          <p14:tracePt t="102479" x="10750550" y="4292600"/>
          <p14:tracePt t="102495" x="10934700" y="4305300"/>
          <p14:tracePt t="102512" x="11074400" y="4311650"/>
          <p14:tracePt t="102528" x="11264900" y="4311650"/>
          <p14:tracePt t="102546" x="11449050" y="4298950"/>
          <p14:tracePt t="102562" x="11588750" y="4279900"/>
          <p14:tracePt t="102579" x="11766550" y="4210050"/>
          <p14:tracePt t="102595" x="11887200" y="4146550"/>
          <p14:tracePt t="102612" x="12039600" y="4044950"/>
          <p14:tracePt t="102630" x="12134850" y="3949700"/>
          <p14:tracePt t="102645" x="12147550" y="3924300"/>
          <p14:tracePt t="102662" x="12166600" y="3867150"/>
          <p14:tracePt t="102679" x="12185650" y="3784600"/>
          <p14:tracePt t="102695" x="12172950" y="3689350"/>
          <p14:tracePt t="102712" x="12134850" y="3594100"/>
          <p14:tracePt t="102729" x="11995150" y="3441700"/>
          <p14:tracePt t="102747" x="11772900" y="3333750"/>
          <p14:tracePt t="102762" x="11214100" y="3181350"/>
          <p14:tracePt t="102778" x="10680700" y="3117850"/>
          <p14:tracePt t="102796" x="9829800" y="3117850"/>
          <p14:tracePt t="102814" x="9359900" y="3149600"/>
          <p14:tracePt t="102830" x="8909050" y="3194050"/>
          <p14:tracePt t="102845" x="8458200" y="3244850"/>
          <p14:tracePt t="102862" x="8166100" y="3251200"/>
          <p14:tracePt t="102878" x="7747000" y="3263900"/>
          <p14:tracePt t="102896" x="7461250" y="3263900"/>
          <p14:tracePt t="102914" x="7181850" y="3263900"/>
          <p14:tracePt t="102930" x="6915150" y="3263900"/>
          <p14:tracePt t="102947" x="6648450" y="3263900"/>
          <p14:tracePt t="102962" x="6438900" y="3251200"/>
          <p14:tracePt t="102979" x="6235700" y="3251200"/>
          <p14:tracePt t="102995" x="6070600" y="3251200"/>
          <p14:tracePt t="103012" x="5943600" y="3251200"/>
          <p14:tracePt t="103029" x="5835650" y="3251200"/>
          <p14:tracePt t="103045" x="5708650" y="3251200"/>
          <p14:tracePt t="103062" x="5626100" y="3263900"/>
          <p14:tracePt t="103080" x="5511800" y="3295650"/>
          <p14:tracePt t="103097" x="5410200" y="3346450"/>
          <p14:tracePt t="103112" x="5321300" y="3397250"/>
          <p14:tracePt t="103128" x="5213350" y="3498850"/>
          <p14:tracePt t="103145" x="5073650" y="3727450"/>
          <p14:tracePt t="103162" x="5041900" y="3873500"/>
          <p14:tracePt t="103178" x="5035550" y="3994150"/>
          <p14:tracePt t="103195" x="5041900" y="4152900"/>
          <p14:tracePt t="103212" x="5099050" y="4273550"/>
          <p14:tracePt t="103229" x="5175250" y="4356100"/>
          <p14:tracePt t="103245" x="5270500" y="4413250"/>
          <p14:tracePt t="103262" x="5359400" y="4451350"/>
          <p14:tracePt t="103279" x="5448300" y="4489450"/>
          <p14:tracePt t="103295" x="5575300" y="4540250"/>
          <p14:tracePt t="103312" x="5683250" y="4578350"/>
          <p14:tracePt t="103328" x="5861050" y="4629150"/>
          <p14:tracePt t="103347" x="6108700" y="4679950"/>
          <p14:tracePt t="103364" x="6350000" y="4730750"/>
          <p14:tracePt t="103378" x="6546850" y="4762500"/>
          <p14:tracePt t="103395" x="6705600" y="4787900"/>
          <p14:tracePt t="103412" x="6896100" y="4813300"/>
          <p14:tracePt t="103428" x="7029450" y="4819650"/>
          <p14:tracePt t="103446" x="7226300" y="4819650"/>
          <p14:tracePt t="103462" x="7366000" y="4819650"/>
          <p14:tracePt t="103480" x="7607300" y="4813300"/>
          <p14:tracePt t="103496" x="7734300" y="4787900"/>
          <p14:tracePt t="103512" x="7880350" y="4775200"/>
          <p14:tracePt t="103528" x="8051800" y="4756150"/>
          <p14:tracePt t="103547" x="8185150" y="4756150"/>
          <p14:tracePt t="103562" x="8401050" y="4749800"/>
          <p14:tracePt t="103579" x="8534400" y="4730750"/>
          <p14:tracePt t="103595" x="8731250" y="4705350"/>
          <p14:tracePt t="103612" x="8864600" y="4692650"/>
          <p14:tracePt t="103630" x="9099550" y="4648200"/>
          <p14:tracePt t="103645" x="9302750" y="4584700"/>
          <p14:tracePt t="103662" x="9486900" y="4533900"/>
          <p14:tracePt t="103679" x="9639300" y="4502150"/>
          <p14:tracePt t="103695" x="9740900" y="4470400"/>
          <p14:tracePt t="103712" x="9810750" y="4438650"/>
          <p14:tracePt t="103729" x="9836150" y="4413250"/>
          <p14:tracePt t="103746" x="9842500" y="4362450"/>
          <p14:tracePt t="103762" x="9785350" y="4229100"/>
          <p14:tracePt t="103779" x="9658350" y="4076700"/>
          <p14:tracePt t="103795" x="9296400" y="3816350"/>
          <p14:tracePt t="103812" x="8921750" y="3644900"/>
          <p14:tracePt t="103829" x="8299450" y="3435350"/>
          <p14:tracePt t="103846" x="7969250" y="3346450"/>
          <p14:tracePt t="103862" x="7664450" y="3270250"/>
          <p14:tracePt t="103879" x="7454900" y="3225800"/>
          <p14:tracePt t="103882" x="7366000" y="3200400"/>
          <p14:tracePt t="103895" x="7289800" y="3194050"/>
          <p14:tracePt t="103913" x="7169150" y="3181350"/>
          <p14:tracePt t="103928" x="7035800" y="3168650"/>
          <p14:tracePt t="103945" x="6851650" y="3168650"/>
          <p14:tracePt t="103962" x="6648450" y="3168650"/>
          <p14:tracePt t="103978" x="6508750" y="3181350"/>
          <p14:tracePt t="103996" x="6299200" y="3232150"/>
          <p14:tracePt t="104012" x="6172200" y="3263900"/>
          <p14:tracePt t="104029" x="6045200" y="3308350"/>
          <p14:tracePt t="104046" x="5943600" y="3371850"/>
          <p14:tracePt t="104062" x="5886450" y="3409950"/>
          <p14:tracePt t="104079" x="5829300" y="3467100"/>
          <p14:tracePt t="104095" x="5759450" y="3549650"/>
          <p14:tracePt t="104113" x="5727700" y="3594100"/>
          <p14:tracePt t="104129" x="5708650" y="3619500"/>
          <p14:tracePt t="104146" x="5708650" y="3638550"/>
          <p14:tracePt t="104163" x="5740400" y="3638550"/>
          <p14:tracePt t="104179" x="5759450" y="3638550"/>
          <p14:tracePt t="104195" x="5835650" y="3638550"/>
          <p14:tracePt t="104212" x="5867400" y="3638550"/>
          <p14:tracePt t="104229" x="5880100" y="3638550"/>
          <p14:tracePt t="104245" x="5880100" y="3657600"/>
          <p14:tracePt t="104427" x="5905500" y="3657600"/>
          <p14:tracePt t="104433" x="5949950" y="3644900"/>
          <p14:tracePt t="104445" x="5962650" y="3644900"/>
          <p14:tracePt t="104462" x="5975350" y="3632200"/>
          <p14:tracePt t="104479" x="5975350" y="3638550"/>
          <p14:tracePt t="104496" x="5969000" y="3689350"/>
          <p14:tracePt t="104512" x="5930900" y="3733800"/>
          <p14:tracePt t="104529" x="5924550" y="3746500"/>
          <p14:tracePt t="104533" x="5924550" y="3759200"/>
          <p14:tracePt t="104545" x="5924550" y="3778250"/>
          <p14:tracePt t="104563" x="5924550" y="3829050"/>
          <p14:tracePt t="104580" x="5918200" y="3841750"/>
          <p14:tracePt t="104597" x="5905500" y="3854450"/>
          <p14:tracePt t="104614" x="5892800" y="3873500"/>
          <p14:tracePt t="104629" x="5880100" y="3879850"/>
          <p14:tracePt t="104646" x="5867400" y="3879850"/>
          <p14:tracePt t="104664" x="5861050" y="3892550"/>
          <p14:tracePt t="104680" x="5854700" y="3892550"/>
          <p14:tracePt t="104695" x="5842000" y="3892550"/>
          <p14:tracePt t="104713" x="5835650" y="3892550"/>
          <p14:tracePt t="104731" x="5822950" y="3892550"/>
          <p14:tracePt t="104745" x="5816600" y="3892550"/>
          <p14:tracePt t="104763" x="5810250" y="3892550"/>
          <p14:tracePt t="104781" x="5797550" y="3892550"/>
          <p14:tracePt t="104795" x="5791200" y="3892550"/>
          <p14:tracePt t="104812" x="5784850" y="3892550"/>
          <p14:tracePt t="104935" x="5784850" y="3911600"/>
          <p14:tracePt t="104941" x="5784850" y="3917950"/>
          <p14:tracePt t="104949" x="5784850" y="3937000"/>
          <p14:tracePt t="104962" x="5784850" y="3943350"/>
          <p14:tracePt t="104979" x="5784850" y="3956050"/>
          <p14:tracePt t="104995" x="5784850" y="3962400"/>
          <p14:tracePt t="105013" x="5784850" y="3981450"/>
          <p14:tracePt t="105029" x="5797550" y="3994150"/>
          <p14:tracePt t="105046" x="5829300" y="4032250"/>
          <p14:tracePt t="105062" x="5848350" y="4044950"/>
          <p14:tracePt t="105079" x="5873750" y="4064000"/>
          <p14:tracePt t="105095" x="5911850" y="4108450"/>
          <p14:tracePt t="105112" x="5930900" y="4133850"/>
          <p14:tracePt t="105129" x="5949950" y="4146550"/>
          <p14:tracePt t="105145" x="5962650" y="4152900"/>
          <p14:tracePt t="105224" x="5969000" y="4152900"/>
          <p14:tracePt t="105231" x="5975350" y="4152900"/>
          <p14:tracePt t="105249" x="5981700" y="4152900"/>
          <p14:tracePt t="105255" x="5988050" y="4146550"/>
          <p14:tracePt t="105264" x="6007100" y="4121150"/>
          <p14:tracePt t="105279" x="6013450" y="4083050"/>
          <p14:tracePt t="105295" x="6007100" y="4057650"/>
          <p14:tracePt t="105315" x="5988050" y="4057650"/>
          <p14:tracePt t="105332" x="5981700" y="4064000"/>
          <p14:tracePt t="105603" x="5988050" y="4064000"/>
          <p14:tracePt t="105610" x="6019800" y="4057650"/>
          <p14:tracePt t="105620" x="6057900" y="4025900"/>
          <p14:tracePt t="105629" x="6064250" y="4025900"/>
          <p14:tracePt t="105645" x="6070600" y="4025900"/>
          <p14:tracePt t="105662" x="6076950" y="4038600"/>
          <p14:tracePt t="105681" x="6089650" y="4051300"/>
          <p14:tracePt t="105697" x="6089650" y="4057650"/>
          <p14:tracePt t="105712" x="6096000" y="4064000"/>
          <p14:tracePt t="105731" x="6096000" y="4070350"/>
          <p14:tracePt t="105747" x="6089650" y="4076700"/>
          <p14:tracePt t="105762" x="6083300" y="4076700"/>
          <p14:tracePt t="105797" x="6076950" y="4076700"/>
          <p14:tracePt t="107648" x="6064250" y="4076700"/>
          <p14:tracePt t="107690" x="6076950" y="4038600"/>
          <p14:tracePt t="107697" x="6102350" y="4000500"/>
          <p14:tracePt t="107712" x="6203950" y="3924300"/>
          <p14:tracePt t="107729" x="6216650" y="3917950"/>
          <p14:tracePt t="107745" x="6197600" y="3924300"/>
          <p14:tracePt t="107763" x="6172200" y="3937000"/>
          <p14:tracePt t="108107" x="6178550" y="3930650"/>
          <p14:tracePt t="108140" x="6184900" y="3924300"/>
          <p14:tracePt t="108168" x="6178550" y="3924300"/>
          <p14:tracePt t="108178" x="6165850" y="3930650"/>
          <p14:tracePt t="108195" x="6146800" y="3943350"/>
          <p14:tracePt t="108212" x="6134100" y="3949700"/>
          <p14:tracePt t="108229" x="6127750" y="3956050"/>
          <p14:tracePt t="108245" x="6134100" y="3962400"/>
          <p14:tracePt t="108262" x="6140450" y="3962400"/>
          <p14:tracePt t="108279" x="6153150" y="3962400"/>
          <p14:tracePt t="108296" x="6159500" y="3962400"/>
          <p14:tracePt t="108314" x="6165850" y="3962400"/>
          <p14:tracePt t="108398" x="6172200" y="3962400"/>
          <p14:tracePt t="108405" x="6191250" y="3962400"/>
          <p14:tracePt t="108414" x="6203950" y="3962400"/>
          <p14:tracePt t="108428" x="6223000" y="3962400"/>
          <p14:tracePt t="108447" x="6273800" y="3968750"/>
          <p14:tracePt t="108462" x="6280150" y="3975100"/>
          <p14:tracePt t="110250" x="6165850" y="3879850"/>
          <p14:tracePt t="110257" x="5873750" y="3644900"/>
          <p14:tracePt t="110266" x="5200650" y="3263900"/>
          <p14:tracePt t="110278" x="4616450" y="3067050"/>
          <p14:tracePt t="110295" x="3289300" y="2946400"/>
          <p14:tracePt t="110313" x="2209800" y="2901950"/>
          <p14:tracePt t="110330" x="1689100" y="2813050"/>
          <p14:tracePt t="110345" x="1422400" y="2660650"/>
          <p14:tracePt t="110362" x="1358900" y="2603500"/>
          <p14:tracePt t="110379" x="1225550" y="2432050"/>
          <p14:tracePt t="110395" x="1206500" y="2381250"/>
          <p14:tracePt t="110412" x="1206500" y="2355850"/>
          <p14:tracePt t="110429" x="1219200" y="2330450"/>
          <p14:tracePt t="110445" x="1225550" y="2324100"/>
          <p14:tracePt t="110462" x="1231900" y="2317750"/>
          <p14:tracePt t="110479" x="1257300" y="2305050"/>
          <p14:tracePt t="110495" x="1263650" y="2298700"/>
          <p14:tracePt t="110512" x="1270000" y="2286000"/>
          <p14:tracePt t="110528" x="1250950" y="2279650"/>
          <p14:tracePt t="110545" x="1231900" y="2266950"/>
          <p14:tracePt t="110564" x="1206500" y="2216150"/>
          <p14:tracePt t="110582" x="1193800" y="2139950"/>
          <p14:tracePt t="110598" x="1162050" y="1974850"/>
          <p14:tracePt t="110612" x="1066800" y="1612900"/>
          <p14:tracePt t="110629" x="1003300" y="1428750"/>
          <p14:tracePt t="110647" x="946150" y="1327150"/>
          <p14:tracePt t="110664" x="901700" y="1276350"/>
          <p14:tracePt t="110679" x="863600" y="1231900"/>
          <p14:tracePt t="110697" x="838200" y="1206500"/>
          <p14:tracePt t="110712" x="819150" y="1206500"/>
          <p14:tracePt t="110731" x="819150" y="1200150"/>
          <p14:tracePt t="110815" x="806450" y="1219200"/>
          <p14:tracePt t="110822" x="787400" y="1276350"/>
          <p14:tracePt t="110830" x="781050" y="1314450"/>
          <p14:tracePt t="110845" x="774700" y="1384300"/>
          <p14:tracePt t="110862" x="774700" y="1416050"/>
          <p14:tracePt t="110879" x="774700" y="1447800"/>
          <p14:tracePt t="110895" x="781050" y="1454150"/>
          <p14:tracePt t="110930" x="787400" y="1460500"/>
          <p14:tracePt t="110946" x="793750" y="1460500"/>
          <p14:tracePt t="110962" x="806450" y="1466850"/>
          <p14:tracePt t="110979" x="806450" y="1473200"/>
          <p14:tracePt t="110995" x="812800" y="1479550"/>
          <p14:tracePt t="111290" x="838200" y="1492250"/>
          <p14:tracePt t="111297" x="869950" y="1549400"/>
          <p14:tracePt t="111305" x="920750" y="1625600"/>
          <p14:tracePt t="111314" x="977900" y="1746250"/>
          <p14:tracePt t="111329" x="1035050" y="1866900"/>
          <p14:tracePt t="111345" x="1181100" y="2146300"/>
          <p14:tracePt t="111362" x="1225550" y="2279650"/>
          <p14:tracePt t="111379" x="1219200" y="2489200"/>
          <p14:tracePt t="111395" x="1200150" y="2698750"/>
          <p14:tracePt t="111578" x="1238250" y="2667000"/>
          <p14:tracePt t="111590" x="1244600" y="2647950"/>
          <p14:tracePt t="111605" x="1244600" y="2641600"/>
          <p14:tracePt t="111618" x="1244600" y="2635250"/>
          <p14:tracePt t="111631" x="1244600" y="2660650"/>
          <p14:tracePt t="111647" x="1238250" y="2806700"/>
          <p14:tracePt t="111663" x="1168400" y="3009900"/>
          <p14:tracePt t="111680" x="1111250" y="3187700"/>
          <p14:tracePt t="111697" x="1054100" y="3454400"/>
          <p14:tracePt t="111713" x="996950" y="3740150"/>
          <p14:tracePt t="111731" x="965200" y="3937000"/>
          <p14:tracePt t="111748" x="958850" y="4025900"/>
          <p14:tracePt t="111764" x="952500" y="4076700"/>
          <p14:tracePt t="111782" x="933450" y="4095750"/>
          <p14:tracePt t="111814" x="920750" y="4095750"/>
          <p14:tracePt t="111830" x="876300" y="4038600"/>
          <p14:tracePt t="111847" x="819150" y="3949700"/>
          <p14:tracePt t="111863" x="749300" y="3873500"/>
          <p14:tracePt t="111880" x="647700" y="3803650"/>
          <p14:tracePt t="111897" x="603250" y="3771900"/>
          <p14:tracePt t="111914" x="577850" y="3759200"/>
          <p14:tracePt t="111931" x="565150" y="3740150"/>
          <p14:tracePt t="111946" x="558800" y="3740150"/>
          <p14:tracePt t="111963" x="552450" y="3733800"/>
          <p14:tracePt t="111979" x="546100" y="3733800"/>
          <p14:tracePt t="111996" x="527050" y="3733800"/>
          <p14:tracePt t="112000" x="520700" y="3733800"/>
          <p14:tracePt t="112012" x="508000" y="3733800"/>
          <p14:tracePt t="112029" x="488950" y="3733800"/>
          <p14:tracePt t="112045" x="482600" y="3733800"/>
          <p14:tracePt t="112063" x="476250" y="3733800"/>
          <p14:tracePt t="112095" x="469900" y="3733800"/>
          <p14:tracePt t="112264" x="476250" y="3733800"/>
          <p14:tracePt t="112384" x="482600" y="3733800"/>
          <p14:tracePt t="112454" x="488950" y="3733800"/>
          <p14:tracePt t="112470" x="501650" y="3746500"/>
          <p14:tracePt t="112482" x="508000" y="3752850"/>
          <p14:tracePt t="112499" x="514350" y="3759200"/>
          <p14:tracePt t="112514" x="520700" y="3765550"/>
          <p14:tracePt t="112519" x="533400" y="3765550"/>
          <p14:tracePt t="112531" x="546100" y="3771900"/>
          <p14:tracePt t="112549" x="565150" y="3784600"/>
          <p14:tracePt t="112565" x="596900" y="3790950"/>
          <p14:tracePt t="112581" x="647700" y="3810000"/>
          <p14:tracePt t="112598" x="704850" y="3816350"/>
          <p14:tracePt t="112613" x="755650" y="3829050"/>
          <p14:tracePt t="112630" x="800100" y="3841750"/>
          <p14:tracePt t="112646" x="876300" y="3848100"/>
          <p14:tracePt t="112663" x="933450" y="3860800"/>
          <p14:tracePt t="112680" x="977900" y="3860800"/>
          <p14:tracePt t="112696" x="1022350" y="3867150"/>
          <p14:tracePt t="112713" x="1073150" y="3867150"/>
          <p14:tracePt t="112730" x="1136650" y="3867150"/>
          <p14:tracePt t="112748" x="1162050" y="3867150"/>
          <p14:tracePt t="112763" x="1174750" y="3867150"/>
          <p14:tracePt t="112982" x="1181100" y="3867150"/>
          <p14:tracePt t="112999" x="1187450" y="3867150"/>
          <p14:tracePt t="113014" x="1187450" y="3860800"/>
          <p14:tracePt t="114011" x="1206500" y="3854450"/>
          <p14:tracePt t="114019" x="1231900" y="3835400"/>
          <p14:tracePt t="114028" x="1282700" y="3810000"/>
          <p14:tracePt t="114045" x="1492250" y="3765550"/>
          <p14:tracePt t="114062" x="1682750" y="3765550"/>
          <p14:tracePt t="114079" x="1866900" y="3835400"/>
          <p14:tracePt t="114096" x="1987550" y="3905250"/>
          <p14:tracePt t="114112" x="2184400" y="3975100"/>
          <p14:tracePt t="114128" x="2374900" y="4006850"/>
          <p14:tracePt t="114145" x="2552700" y="4013200"/>
          <p14:tracePt t="114162" x="2692400" y="4013200"/>
          <p14:tracePt t="114179" x="2946400" y="4032250"/>
          <p14:tracePt t="114195" x="3130550" y="4038600"/>
          <p14:tracePt t="114212" x="3213100" y="4038600"/>
          <p14:tracePt t="114229" x="3244850" y="4025900"/>
          <p14:tracePt t="114245" x="3244850" y="4000500"/>
          <p14:tracePt t="114263" x="3244850" y="3975100"/>
          <p14:tracePt t="114482" x="3257550" y="3981450"/>
          <p14:tracePt t="114490" x="3257550" y="4000500"/>
          <p14:tracePt t="114514" x="3263900" y="4025900"/>
          <p14:tracePt t="114520" x="3263900" y="4032250"/>
          <p14:tracePt t="114530" x="3270250" y="4051300"/>
          <p14:tracePt t="114548" x="3276600" y="4076700"/>
          <p14:tracePt t="114564" x="3276600" y="4108450"/>
          <p14:tracePt t="114580" x="3276600" y="4133850"/>
          <p14:tracePt t="114597" x="3276600" y="4159250"/>
          <p14:tracePt t="114613" x="3276600" y="4171950"/>
          <p14:tracePt t="114647" x="3276600" y="4178300"/>
          <p14:tracePt t="115143" x="3270250" y="4178300"/>
          <p14:tracePt t="115152" x="3244850" y="4165600"/>
          <p14:tracePt t="115162" x="3149600" y="4114800"/>
          <p14:tracePt t="115179" x="3035300" y="4032250"/>
          <p14:tracePt t="115196" x="2927350" y="3962400"/>
          <p14:tracePt t="115212" x="2800350" y="3905250"/>
          <p14:tracePt t="115230" x="2546350" y="3829050"/>
          <p14:tracePt t="115247" x="2178050" y="3752850"/>
          <p14:tracePt t="115262" x="2063750" y="3733800"/>
          <p14:tracePt t="115281" x="1835150" y="3708400"/>
          <p14:tracePt t="115296" x="1752600" y="3708400"/>
          <p14:tracePt t="115313" x="1663700" y="3733800"/>
          <p14:tracePt t="115329" x="1549400" y="3771900"/>
          <p14:tracePt t="115346" x="1479550" y="3810000"/>
          <p14:tracePt t="115362" x="1428750" y="3835400"/>
          <p14:tracePt t="115379" x="1390650" y="3854450"/>
          <p14:tracePt t="115396" x="1358900" y="3867150"/>
          <p14:tracePt t="115412" x="1320800" y="3879850"/>
          <p14:tracePt t="115429" x="1276350" y="3892550"/>
          <p14:tracePt t="115446" x="1206500" y="3892550"/>
          <p14:tracePt t="115462" x="1092200" y="3892550"/>
          <p14:tracePt t="115480" x="1016000" y="3867150"/>
          <p14:tracePt t="115496" x="920750" y="3841750"/>
          <p14:tracePt t="115514" x="838200" y="3797300"/>
          <p14:tracePt t="115519" x="825500" y="3784600"/>
          <p14:tracePt t="115529" x="819150" y="3778250"/>
          <p14:tracePt t="115547" x="812800" y="3759200"/>
          <p14:tracePt t="115563" x="812800" y="3733800"/>
          <p14:tracePt t="115580" x="812800" y="3721100"/>
          <p14:tracePt t="115595" x="825500" y="3714750"/>
          <p14:tracePt t="115612" x="831850" y="3708400"/>
          <p14:tracePt t="115629" x="857250" y="3708400"/>
          <p14:tracePt t="115645" x="914400" y="3727450"/>
          <p14:tracePt t="115662" x="996950" y="3778250"/>
          <p14:tracePt t="115679" x="1104900" y="3829050"/>
          <p14:tracePt t="115682" x="1212850" y="3873500"/>
          <p14:tracePt t="115696" x="1270000" y="3892550"/>
          <p14:tracePt t="115712" x="1441450" y="3956050"/>
          <p14:tracePt t="115729" x="1568450" y="3987800"/>
          <p14:tracePt t="115733" x="1644650" y="4013200"/>
          <p14:tracePt t="115745" x="1695450" y="4019550"/>
          <p14:tracePt t="115762" x="1771650" y="4032250"/>
          <p14:tracePt t="115780" x="1828800" y="4038600"/>
          <p14:tracePt t="115797" x="1835150" y="4038600"/>
          <p14:tracePt t="115812" x="1847850" y="4038600"/>
          <p14:tracePt t="115829" x="1847850" y="4006850"/>
          <p14:tracePt t="115846" x="1847850" y="3962400"/>
          <p14:tracePt t="115862" x="1828800" y="3937000"/>
          <p14:tracePt t="115879" x="1809750" y="3917950"/>
          <p14:tracePt t="115896" x="1797050" y="3917950"/>
          <p14:tracePt t="116114" x="1803400" y="3917950"/>
          <p14:tracePt t="116121" x="1835150" y="3917950"/>
          <p14:tracePt t="116130" x="1866900" y="3917950"/>
          <p14:tracePt t="116145" x="1930400" y="3930650"/>
          <p14:tracePt t="116162" x="1974850" y="3949700"/>
          <p14:tracePt t="116179" x="2044700" y="3975100"/>
          <p14:tracePt t="116195" x="2127250" y="4006850"/>
          <p14:tracePt t="116213" x="2209800" y="4032250"/>
          <p14:tracePt t="116231" x="2222500" y="4044950"/>
          <p14:tracePt t="116234" x="2228850" y="4044950"/>
          <p14:tracePt t="116258" x="2228850" y="4051300"/>
          <p14:tracePt t="116332" x="2235200" y="4051300"/>
          <p14:tracePt t="117322" x="2241550" y="4051300"/>
          <p14:tracePt t="117330" x="2247900" y="4044950"/>
          <p14:tracePt t="117338" x="2260600" y="4038600"/>
          <p14:tracePt t="117346" x="2286000" y="4006850"/>
          <p14:tracePt t="117363" x="2362200" y="3949700"/>
          <p14:tracePt t="117379" x="2419350" y="3911600"/>
          <p14:tracePt t="117395" x="2489200" y="3892550"/>
          <p14:tracePt t="117412" x="2565400" y="3873500"/>
          <p14:tracePt t="117428" x="2597150" y="3860800"/>
          <p14:tracePt t="117445" x="2616200" y="3848100"/>
          <p14:tracePt t="117462" x="2628900" y="3848100"/>
          <p14:tracePt t="117660" x="2635250" y="3848100"/>
          <p14:tracePt t="117667" x="2641600" y="3848100"/>
          <p14:tracePt t="117678" x="2667000" y="3854450"/>
          <p14:tracePt t="117695" x="2711450" y="3879850"/>
          <p14:tracePt t="117712" x="2787650" y="3924300"/>
          <p14:tracePt t="117729" x="2870200" y="3987800"/>
          <p14:tracePt t="117745" x="2946400" y="4051300"/>
          <p14:tracePt t="117762" x="3022600" y="4121150"/>
          <p14:tracePt t="117779" x="3035300" y="4140200"/>
          <p14:tracePt t="117795" x="3041650" y="4140200"/>
          <p14:tracePt t="117897" x="3048000" y="4140200"/>
          <p14:tracePt t="117905" x="3060700" y="4133850"/>
          <p14:tracePt t="117929" x="3086100" y="4127500"/>
          <p14:tracePt t="117945" x="3105150" y="4114800"/>
          <p14:tracePt t="117962" x="3111500" y="4114800"/>
          <p14:tracePt t="118659" x="3117850" y="4114800"/>
          <p14:tracePt t="118666" x="3130550" y="4114800"/>
          <p14:tracePt t="118678" x="3187700" y="4114800"/>
          <p14:tracePt t="118695" x="3371850" y="4133850"/>
          <p14:tracePt t="118712" x="3517900" y="4165600"/>
          <p14:tracePt t="118728" x="3600450" y="4184650"/>
          <p14:tracePt t="118876" x="3613150" y="4184650"/>
          <p14:tracePt t="118883" x="3632200" y="4184650"/>
          <p14:tracePt t="118895" x="3657600" y="4184650"/>
          <p14:tracePt t="118912" x="3790950" y="4184650"/>
          <p14:tracePt t="118929" x="3968750" y="4159250"/>
          <p14:tracePt t="118945" x="4102100" y="4171950"/>
          <p14:tracePt t="119141" x="4108450" y="4171950"/>
          <p14:tracePt t="119149" x="4140200" y="4159250"/>
          <p14:tracePt t="119157" x="4203700" y="4140200"/>
          <p14:tracePt t="119166" x="4235450" y="4133850"/>
          <p14:tracePt t="119179" x="4248150" y="4133850"/>
          <p14:tracePt t="119195" x="4254500" y="4133850"/>
          <p14:tracePt t="119229" x="4203700" y="4133850"/>
          <p14:tracePt t="119245" x="4025900" y="4114800"/>
          <p14:tracePt t="119263" x="3924300" y="4083050"/>
          <p14:tracePt t="119279" x="3924300" y="4076700"/>
          <p14:tracePt t="119295" x="3917950" y="4076700"/>
          <p14:tracePt t="119312" x="3905250" y="4076700"/>
          <p14:tracePt t="119329" x="3854450" y="4076700"/>
          <p14:tracePt t="119345" x="3816350" y="4076700"/>
          <p14:tracePt t="119362" x="3790950" y="4076700"/>
          <p14:tracePt t="119380" x="3771900" y="4076700"/>
          <p14:tracePt t="119413" x="3765550" y="4076700"/>
          <p14:tracePt t="119536" x="3771900" y="4070350"/>
          <p14:tracePt t="119544" x="3790950" y="4051300"/>
          <p14:tracePt t="119562" x="3810000" y="4006850"/>
          <p14:tracePt t="119579" x="3810000" y="3956050"/>
          <p14:tracePt t="119595" x="3790950" y="3949700"/>
          <p14:tracePt t="119826" x="3829050" y="3949700"/>
          <p14:tracePt t="119833" x="3860800" y="3949700"/>
          <p14:tracePt t="119845" x="3905250" y="3949700"/>
          <p14:tracePt t="119862" x="3962400" y="3987800"/>
          <p14:tracePt t="119879" x="3975100" y="4019550"/>
          <p14:tracePt t="119895" x="3981450" y="4044950"/>
          <p14:tracePt t="119912" x="3981450" y="4076700"/>
          <p14:tracePt t="119913" x="3981450" y="4083050"/>
          <p14:tracePt t="119945" x="3994150" y="4089400"/>
          <p14:tracePt t="119962" x="4032250" y="4108450"/>
          <p14:tracePt t="119979" x="4083050" y="4121150"/>
          <p14:tracePt t="119995" x="4159250" y="4133850"/>
          <p14:tracePt t="120012" x="4229100" y="4140200"/>
          <p14:tracePt t="120029" x="4337050" y="4146550"/>
          <p14:tracePt t="120046" x="4483100" y="4171950"/>
          <p14:tracePt t="120062" x="4660900" y="4191000"/>
          <p14:tracePt t="120078" x="4940300" y="4229100"/>
          <p14:tracePt t="120096" x="5219700" y="4286250"/>
          <p14:tracePt t="120112" x="5499100" y="4343400"/>
          <p14:tracePt t="120129" x="5626100" y="4356100"/>
          <p14:tracePt t="120145" x="5765800" y="4356100"/>
          <p14:tracePt t="120162" x="5816600" y="4356100"/>
          <p14:tracePt t="120180" x="5848350" y="4343400"/>
          <p14:tracePt t="120229" x="5835650" y="4337050"/>
          <p14:tracePt t="120246" x="5676900" y="4279900"/>
          <p14:tracePt t="120262" x="5499100" y="4216400"/>
          <p14:tracePt t="120279" x="5314950" y="4159250"/>
          <p14:tracePt t="120295" x="5035550" y="4076700"/>
          <p14:tracePt t="120312" x="4673600" y="4000500"/>
          <p14:tracePt t="120330" x="4457700" y="3962400"/>
          <p14:tracePt t="120347" x="4260850" y="3937000"/>
          <p14:tracePt t="120362" x="4083050" y="3924300"/>
          <p14:tracePt t="120379" x="3949700" y="3892550"/>
          <p14:tracePt t="120395" x="3759200" y="3829050"/>
          <p14:tracePt t="120412" x="3644900" y="3765550"/>
          <p14:tracePt t="120415" x="3619500" y="3746500"/>
          <p14:tracePt t="120430" x="3549650" y="3708400"/>
          <p14:tracePt t="120447" x="3498850" y="3695700"/>
          <p14:tracePt t="120462" x="3416300" y="3670300"/>
          <p14:tracePt t="120479" x="3327400" y="3663950"/>
          <p14:tracePt t="120497" x="3187700" y="3663950"/>
          <p14:tracePt t="120512" x="3092450" y="3670300"/>
          <p14:tracePt t="120529" x="3035300" y="3683000"/>
          <p14:tracePt t="120546" x="3009900" y="3695700"/>
          <p14:tracePt t="120563" x="2990850" y="3708400"/>
          <p14:tracePt t="120579" x="2971800" y="3721100"/>
          <p14:tracePt t="120596" x="2946400" y="3740150"/>
          <p14:tracePt t="120612" x="2921000" y="3759200"/>
          <p14:tracePt t="120629" x="2914650" y="3771900"/>
          <p14:tracePt t="120646" x="2914650" y="3784600"/>
          <p14:tracePt t="120662" x="2921000" y="3810000"/>
          <p14:tracePt t="120678" x="2952750" y="3829050"/>
          <p14:tracePt t="120695" x="2952750" y="3835400"/>
          <p14:tracePt t="120712" x="2959100" y="3835400"/>
          <p14:tracePt t="120890" x="2971800" y="3829050"/>
          <p14:tracePt t="120896" x="2984500" y="3816350"/>
          <p14:tracePt t="120914" x="2990850" y="3803650"/>
          <p14:tracePt t="120931" x="2997200" y="3790950"/>
          <p14:tracePt t="120946" x="3022600" y="3790950"/>
          <p14:tracePt t="120962" x="3067050" y="3810000"/>
          <p14:tracePt t="120979" x="3098800" y="3841750"/>
          <p14:tracePt t="120996" x="3155950" y="3911600"/>
          <p14:tracePt t="121012" x="3276600" y="4070350"/>
          <p14:tracePt t="121030" x="3403600" y="4254500"/>
          <p14:tracePt t="121045" x="3638550" y="4629150"/>
          <p14:tracePt t="121062" x="3860800" y="4940300"/>
          <p14:tracePt t="121079" x="4152900" y="5321300"/>
          <p14:tracePt t="121095" x="4419600" y="5613400"/>
          <p14:tracePt t="121112" x="4572000" y="5740400"/>
          <p14:tracePt t="121129" x="4787900" y="5842000"/>
          <p14:tracePt t="121145" x="4972050" y="5867400"/>
          <p14:tracePt t="121163" x="5207000" y="5848350"/>
          <p14:tracePt t="121179" x="5257800" y="5829300"/>
          <p14:tracePt t="121195" x="5365750" y="5778500"/>
          <p14:tracePt t="121212" x="5397500" y="5759450"/>
          <p14:tracePt t="121229" x="5454650" y="5727700"/>
          <p14:tracePt t="121245" x="5486400" y="5702300"/>
          <p14:tracePt t="121263" x="5524500" y="5683250"/>
          <p14:tracePt t="121280" x="5619750" y="5632450"/>
          <p14:tracePt t="121295" x="5676900" y="5600700"/>
          <p14:tracePt t="121313" x="5772150" y="5581650"/>
          <p14:tracePt t="121329" x="5899150" y="5581650"/>
          <p14:tracePt t="121346" x="6032500" y="5581650"/>
          <p14:tracePt t="121362" x="6197600" y="5632450"/>
          <p14:tracePt t="121379" x="6311900" y="5664200"/>
          <p14:tracePt t="121397" x="6388100" y="5689600"/>
          <p14:tracePt t="121412" x="6451600" y="5715000"/>
          <p14:tracePt t="121430" x="6508750" y="5740400"/>
          <p14:tracePt t="121445" x="6527800" y="5759450"/>
          <p14:tracePt t="121463" x="6534150" y="5759450"/>
          <p14:tracePt t="121527" x="6534150" y="5772150"/>
          <p14:tracePt t="121545" x="6534150" y="5784850"/>
          <p14:tracePt t="121562" x="6527800" y="5803900"/>
          <p14:tracePt t="121579" x="6521450" y="5835650"/>
          <p14:tracePt t="121597" x="6489700" y="5880100"/>
          <p14:tracePt t="121612" x="6464300" y="5930900"/>
          <p14:tracePt t="121628" x="6445250" y="5969000"/>
          <p14:tracePt t="121631" x="6432550" y="5994400"/>
          <p14:tracePt t="121645" x="6419850" y="6026150"/>
          <p14:tracePt t="121662" x="6407150" y="6045200"/>
          <p14:tracePt t="121679" x="6400800" y="6051550"/>
          <p14:tracePt t="121695" x="6394450" y="6051550"/>
          <p14:tracePt t="121712" x="6381750" y="6051550"/>
          <p14:tracePt t="121729" x="6369050" y="6045200"/>
          <p14:tracePt t="121746" x="6343650" y="6013450"/>
          <p14:tracePt t="121762" x="6305550" y="5975350"/>
          <p14:tracePt t="121779" x="6286500" y="5956300"/>
          <p14:tracePt t="121795" x="6267450" y="5949950"/>
          <p14:tracePt t="121851" x="6261100" y="5943600"/>
          <p14:tracePt t="121864" x="6248400" y="5943600"/>
          <p14:tracePt t="121881" x="6178550" y="5924550"/>
          <p14:tracePt t="121897" x="6140450" y="5918200"/>
          <p14:tracePt t="121913" x="6121400" y="5918200"/>
          <p14:tracePt t="121988" x="6115050" y="5911850"/>
          <p14:tracePt t="121995" x="6108700" y="5873750"/>
          <p14:tracePt t="122014" x="6108700" y="5746750"/>
          <p14:tracePt t="122032" x="6115050" y="5651500"/>
          <p14:tracePt t="122047" x="6146800" y="5568950"/>
          <p14:tracePt t="122063" x="6216650" y="5454650"/>
          <p14:tracePt t="122079" x="6273800" y="5365750"/>
          <p14:tracePt t="122096" x="6337300" y="5289550"/>
          <p14:tracePt t="122112" x="6375400" y="5251450"/>
          <p14:tracePt t="122129" x="6413500" y="5226050"/>
          <p14:tracePt t="122146" x="6419850" y="5226050"/>
          <p14:tracePt t="122204" x="6432550" y="5251450"/>
          <p14:tracePt t="122213" x="6457950" y="5340350"/>
          <p14:tracePt t="122231" x="6508750" y="5549900"/>
          <p14:tracePt t="122247" x="6546850" y="5778500"/>
          <p14:tracePt t="122263" x="6553200" y="5949950"/>
          <p14:tracePt t="122281" x="6553200" y="6076950"/>
          <p14:tracePt t="122297" x="6515100" y="6191250"/>
          <p14:tracePt t="122314" x="6464300" y="6248400"/>
          <p14:tracePt t="122329" x="6356350" y="6299200"/>
          <p14:tracePt t="122346" x="6223000" y="6324600"/>
          <p14:tracePt t="122365" x="6076950" y="6324600"/>
          <p14:tracePt t="122379" x="5994400" y="6318250"/>
          <p14:tracePt t="122396" x="5943600" y="6299200"/>
          <p14:tracePt t="122413" x="5924550" y="6267450"/>
          <p14:tracePt t="122430" x="5918200" y="6146800"/>
          <p14:tracePt t="122433" x="5918200" y="6076950"/>
          <p14:tracePt t="122446" x="5930900" y="6007100"/>
          <p14:tracePt t="122465" x="6013450" y="5822950"/>
          <p14:tracePt t="122481" x="6076950" y="5727700"/>
          <p14:tracePt t="122496" x="6127750" y="5664200"/>
          <p14:tracePt t="122514" x="6172200" y="5619750"/>
          <p14:tracePt t="122529" x="6203950" y="5594350"/>
          <p14:tracePt t="122547" x="6254750" y="5581650"/>
          <p14:tracePt t="122563" x="6299200" y="5581650"/>
          <p14:tracePt t="122580" x="6356350" y="5626100"/>
          <p14:tracePt t="122596" x="6394450" y="5683250"/>
          <p14:tracePt t="122613" x="6426200" y="5740400"/>
          <p14:tracePt t="122631" x="6432550" y="5784850"/>
          <p14:tracePt t="122646" x="6432550" y="5854700"/>
          <p14:tracePt t="122663" x="6413500" y="5911850"/>
          <p14:tracePt t="122680" x="6375400" y="5949950"/>
          <p14:tracePt t="122685" x="6337300" y="5988050"/>
          <p14:tracePt t="122696" x="6305550" y="6000750"/>
          <p14:tracePt t="122713" x="6235700" y="6026150"/>
          <p14:tracePt t="122730" x="6127750" y="6038850"/>
          <p14:tracePt t="122747" x="6070600" y="6038850"/>
          <p14:tracePt t="122765" x="6057900" y="6032500"/>
          <p14:tracePt t="122779" x="6051550" y="5994400"/>
          <p14:tracePt t="122796" x="6051550" y="5861050"/>
          <p14:tracePt t="122813" x="6102350" y="5715000"/>
          <p14:tracePt t="122831" x="6184900" y="5492750"/>
          <p14:tracePt t="122846" x="6286500" y="5327650"/>
          <p14:tracePt t="122863" x="6375400" y="5213350"/>
          <p14:tracePt t="122880" x="6438900" y="5168900"/>
          <p14:tracePt t="122896" x="6470650" y="5162550"/>
          <p14:tracePt t="122913" x="6496050" y="5162550"/>
          <p14:tracePt t="122929" x="6521450" y="5194300"/>
          <p14:tracePt t="122946" x="6534150" y="5270500"/>
          <p14:tracePt t="122963" x="6534150" y="5391150"/>
          <p14:tracePt t="122980" x="6527800" y="5511800"/>
          <p14:tracePt t="122996" x="6464300" y="5708650"/>
          <p14:tracePt t="123013" x="6381750" y="5854700"/>
          <p14:tracePt t="123030" x="6299200" y="5956300"/>
          <p14:tracePt t="123046" x="6235700" y="6026150"/>
          <p14:tracePt t="123063" x="6203950" y="6038850"/>
          <p14:tracePt t="123080" x="6197600" y="6038850"/>
          <p14:tracePt t="123096" x="6197600" y="5943600"/>
          <p14:tracePt t="123115" x="6197600" y="5791200"/>
          <p14:tracePt t="123129" x="6178550" y="5689600"/>
          <p14:tracePt t="123146" x="6146800" y="5613400"/>
          <p14:tracePt t="123163" x="6127750" y="5588000"/>
          <p14:tracePt t="123420" x="6134100" y="5588000"/>
          <p14:tracePt t="123429" x="6134100" y="5594350"/>
          <p14:tracePt t="123446" x="6134100" y="5607050"/>
          <p14:tracePt t="123462" x="6127750" y="5607050"/>
          <p14:tracePt t="123589" x="6127750" y="5600700"/>
          <p14:tracePt t="123595" x="6127750" y="5588000"/>
          <p14:tracePt t="123613" x="6153150" y="5511800"/>
          <p14:tracePt t="123629" x="6216650" y="5403850"/>
          <p14:tracePt t="123645" x="6318250" y="5238750"/>
          <p14:tracePt t="123662" x="6413500" y="5137150"/>
          <p14:tracePt t="123680" x="6464300" y="5111750"/>
          <p14:tracePt t="123696" x="6502400" y="5086350"/>
          <p14:tracePt t="123712" x="6515100" y="5073650"/>
          <p14:tracePt t="123729" x="6527800" y="5067300"/>
          <p14:tracePt t="123746" x="6553200" y="5054600"/>
          <p14:tracePt t="123749" x="6572250" y="5054600"/>
          <p14:tracePt t="123763" x="6591300" y="5054600"/>
          <p14:tracePt t="123766" x="6616700" y="5060950"/>
          <p14:tracePt t="123779" x="6642100" y="5080000"/>
          <p14:tracePt t="123783" x="6692900" y="5130800"/>
          <p14:tracePt t="123795" x="6737350" y="5175250"/>
          <p14:tracePt t="123797" x="6781800" y="5238750"/>
          <p14:tracePt t="123812" x="6813550" y="5295900"/>
          <p14:tracePt t="123814" x="6870700" y="5435600"/>
          <p14:tracePt t="123829" x="6896100" y="5499100"/>
          <p14:tracePt t="123846" x="6959600" y="5759450"/>
          <p14:tracePt t="123862" x="6965950" y="5905500"/>
          <p14:tracePt t="123879" x="6959600" y="6019800"/>
          <p14:tracePt t="123895" x="6915150" y="6096000"/>
          <p14:tracePt t="123912" x="6832600" y="6165850"/>
          <p14:tracePt t="123931" x="6737350" y="6191250"/>
          <p14:tracePt t="123945" x="6610350" y="6197600"/>
          <p14:tracePt t="123964" x="6419850" y="6172200"/>
          <p14:tracePt t="123981" x="6203950" y="6089650"/>
          <p14:tracePt t="123998" x="6032500" y="5949950"/>
          <p14:tracePt t="124012" x="6013450" y="5924550"/>
          <p14:tracePt t="124030" x="6007100" y="5835650"/>
          <p14:tracePt t="124045" x="6051550" y="5765800"/>
          <p14:tracePt t="124062" x="6064250" y="5753100"/>
          <p14:tracePt t="124080" x="6115050" y="5715000"/>
          <p14:tracePt t="124097" x="6153150" y="5689600"/>
          <p14:tracePt t="124114" x="6191250" y="5683250"/>
          <p14:tracePt t="124130" x="6254750" y="5664200"/>
          <p14:tracePt t="124148" x="6324600" y="5651500"/>
          <p14:tracePt t="124164" x="6400800" y="5651500"/>
          <p14:tracePt t="124167" x="6426200" y="5657850"/>
          <p14:tracePt t="124178" x="6457950" y="5683250"/>
          <p14:tracePt t="124195" x="6553200" y="5740400"/>
          <p14:tracePt t="124212" x="6610350" y="5797550"/>
          <p14:tracePt t="124229" x="6648450" y="5854700"/>
          <p14:tracePt t="124245" x="6667500" y="5905500"/>
          <p14:tracePt t="124247" x="6667500" y="5930900"/>
          <p14:tracePt t="124262" x="6667500" y="5962650"/>
          <p14:tracePt t="124280" x="6623050" y="6083300"/>
          <p14:tracePt t="124295" x="6540500" y="6146800"/>
          <p14:tracePt t="124313" x="6470650" y="6184900"/>
          <p14:tracePt t="124328" x="6419850" y="6197600"/>
          <p14:tracePt t="124345" x="6381750" y="6203950"/>
          <p14:tracePt t="124395" x="6375400" y="6191250"/>
          <p14:tracePt t="124413" x="6375400" y="6178550"/>
          <p14:tracePt t="124430" x="6375400" y="6127750"/>
          <p14:tracePt t="124445" x="6375400" y="6115050"/>
          <p14:tracePt t="124462" x="6375400" y="6108700"/>
          <p14:tracePt t="124479" x="6375400" y="6102350"/>
          <p14:tracePt t="125352" x="6375400" y="6083300"/>
          <p14:tracePt t="125362" x="6381750" y="6007100"/>
          <p14:tracePt t="125378" x="6362700" y="5861050"/>
          <p14:tracePt t="125395" x="6299200" y="5734050"/>
          <p14:tracePt t="125412" x="6242050" y="5638800"/>
          <p14:tracePt t="125428" x="6223000" y="5594350"/>
          <p14:tracePt t="125445" x="6216650" y="5568950"/>
          <p14:tracePt t="125462" x="6210300" y="5537200"/>
          <p14:tracePt t="125480" x="6178550" y="5511800"/>
          <p14:tracePt t="125496" x="6140450" y="5511800"/>
          <p14:tracePt t="125512" x="6032500" y="5524500"/>
          <p14:tracePt t="125529" x="5956300" y="5568950"/>
          <p14:tracePt t="125721" x="5943600" y="5568950"/>
          <p14:tracePt t="125731" x="5924550" y="5568950"/>
          <p14:tracePt t="125737" x="5886450" y="5549900"/>
          <p14:tracePt t="125745" x="5835650" y="5537200"/>
          <p14:tracePt t="125762" x="5727700" y="5480050"/>
          <p14:tracePt t="125779" x="5670550" y="5473700"/>
          <p14:tracePt t="125796" x="5651500" y="5473700"/>
          <p14:tracePt t="125813" x="5638800" y="5480050"/>
          <p14:tracePt t="128002" x="5619750" y="5505450"/>
          <p14:tracePt t="128009" x="5594350" y="5543550"/>
          <p14:tracePt t="128017" x="5530850" y="5607050"/>
          <p14:tracePt t="128028" x="5473700" y="5651500"/>
          <p14:tracePt t="128045" x="5384800" y="5689600"/>
          <p14:tracePt t="128063" x="5314950" y="5695950"/>
          <p14:tracePt t="128268" x="5314950" y="5683250"/>
          <p14:tracePt t="128275" x="5314950" y="5645150"/>
          <p14:tracePt t="128283" x="5314950" y="5632450"/>
          <p14:tracePt t="128295" x="5314950" y="5613400"/>
          <p14:tracePt t="128312" x="5308600" y="5568950"/>
          <p14:tracePt t="128329" x="5289550" y="5556250"/>
          <p14:tracePt t="128347" x="5289550" y="5549900"/>
          <p14:tracePt t="128362" x="5289550" y="5543550"/>
          <p14:tracePt t="128380" x="5289550" y="5537200"/>
          <p14:tracePt t="130112" x="5289550" y="5530850"/>
          <p14:tracePt t="130119" x="5302250" y="5518150"/>
          <p14:tracePt t="130145" x="5314950" y="5505450"/>
          <p14:tracePt t="130162" x="5353050" y="5480050"/>
          <p14:tracePt t="130178" x="5391150" y="5467350"/>
          <p14:tracePt t="130197" x="5391150" y="5537200"/>
          <p14:tracePt t="130212" x="5353050" y="5594350"/>
          <p14:tracePt t="130229" x="5334000" y="5613400"/>
          <p14:tracePt t="130428" x="5340350" y="5607050"/>
          <p14:tracePt t="130437" x="5353050" y="5581650"/>
          <p14:tracePt t="130447" x="5353050" y="5562600"/>
          <p14:tracePt t="130462" x="5327650" y="5530850"/>
          <p14:tracePt t="130478" x="5200650" y="5461000"/>
          <p14:tracePt t="130495" x="5054600" y="5384800"/>
          <p14:tracePt t="130512" x="4743450" y="5245100"/>
          <p14:tracePt t="130516" x="4679950" y="5226050"/>
          <p14:tracePt t="130528" x="4514850" y="5194300"/>
          <p14:tracePt t="130546" x="4051300" y="5181600"/>
          <p14:tracePt t="130563" x="3752850" y="5181600"/>
          <p14:tracePt t="130578" x="3524250" y="5181600"/>
          <p14:tracePt t="130596" x="3149600" y="5181600"/>
          <p14:tracePt t="130614" x="2851150" y="5168900"/>
          <p14:tracePt t="130630" x="2673350" y="5162550"/>
          <p14:tracePt t="130647" x="2559050" y="5162550"/>
          <p14:tracePt t="130663" x="2393950" y="5162550"/>
          <p14:tracePt t="130680" x="2336800" y="5149850"/>
          <p14:tracePt t="130696" x="2324100" y="5149850"/>
          <p14:tracePt t="130713" x="2324100" y="5143500"/>
          <p14:tracePt t="130729" x="2317750" y="5143500"/>
          <p14:tracePt t="130783" x="2413000" y="5029200"/>
          <p14:tracePt t="130798" x="2578100" y="4895850"/>
          <p14:tracePt t="130813" x="2940050" y="4781550"/>
          <p14:tracePt t="130830" x="3244850" y="4718050"/>
          <p14:tracePt t="130845" x="3568700" y="4673600"/>
          <p14:tracePt t="130862" x="3867150" y="4648200"/>
          <p14:tracePt t="130879" x="4108450" y="4610100"/>
          <p14:tracePt t="131063" x="4108450" y="4591050"/>
          <p14:tracePt t="131079" x="4038600" y="4470400"/>
          <p14:tracePt t="131096" x="4013200" y="4387850"/>
          <p14:tracePt t="131129" x="4019550" y="4387850"/>
          <p14:tracePt t="131146" x="4057650" y="4425950"/>
          <p14:tracePt t="131162" x="4152900" y="4622800"/>
          <p14:tracePt t="131179" x="4267200" y="4864100"/>
          <p14:tracePt t="131195" x="4394200" y="5099050"/>
          <p14:tracePt t="131212" x="4552950" y="5359400"/>
          <p14:tracePt t="131229" x="4660900" y="5467350"/>
          <p14:tracePt t="131246" x="4794250" y="5568950"/>
          <p14:tracePt t="131264" x="5041900" y="5638800"/>
          <p14:tracePt t="131279" x="5105400" y="5638800"/>
          <p14:tracePt t="131296" x="5238750" y="5600700"/>
          <p14:tracePt t="131312" x="5276850" y="5562600"/>
          <p14:tracePt t="131329" x="5378450" y="5473700"/>
          <p14:tracePt t="131346" x="5537200" y="5321300"/>
          <p14:tracePt t="131362" x="5727700" y="5086350"/>
          <p14:tracePt t="131379" x="6000750" y="4756150"/>
          <p14:tracePt t="131396" x="6267450" y="4381500"/>
          <p14:tracePt t="131412" x="6515100" y="3937000"/>
          <p14:tracePt t="131429" x="6597650" y="3651250"/>
          <p14:tracePt t="131445" x="6610350" y="3454400"/>
          <p14:tracePt t="131462" x="6610350" y="3390900"/>
          <p14:tracePt t="131479" x="6610350" y="3359150"/>
          <p14:tracePt t="131669" x="6610350" y="3378200"/>
          <p14:tracePt t="131678" x="6610350" y="3517900"/>
          <p14:tracePt t="131696" x="6610350" y="3886200"/>
          <p14:tracePt t="131712" x="6597650" y="4737100"/>
          <p14:tracePt t="131729" x="6477000" y="5632450"/>
          <p14:tracePt t="131746" x="6350000" y="6223000"/>
          <p14:tracePt t="131762" x="6286500" y="6527800"/>
          <p14:tracePt t="131779" x="6273800" y="6661150"/>
          <p14:tracePt t="131795" x="6267450" y="6718300"/>
          <p14:tracePt t="131846" x="6267450" y="6692900"/>
          <p14:tracePt t="131862" x="6267450" y="6635750"/>
          <p14:tracePt t="131879" x="6267450" y="6559550"/>
          <p14:tracePt t="131895" x="6267450" y="6496050"/>
          <p14:tracePt t="131912" x="6242050" y="6432550"/>
          <p14:tracePt t="131928" x="6229350" y="6413500"/>
          <p14:tracePt t="131946" x="6223000" y="6407150"/>
          <p14:tracePt t="131962" x="6223000" y="6400800"/>
          <p14:tracePt t="131978" x="6216650" y="6394450"/>
          <p14:tracePt t="131996" x="6203950" y="6375400"/>
          <p14:tracePt t="132013" x="6178550" y="6324600"/>
          <p14:tracePt t="132029" x="6140450" y="6223000"/>
          <p14:tracePt t="132045" x="6102350" y="6089650"/>
          <p14:tracePt t="132062" x="6083300" y="5994400"/>
          <p14:tracePt t="132079" x="6076950" y="5880100"/>
          <p14:tracePt t="132095" x="6076950" y="5784850"/>
          <p14:tracePt t="132112" x="6076950" y="5676900"/>
          <p14:tracePt t="132128" x="6096000" y="5568950"/>
          <p14:tracePt t="132145" x="6102350" y="5511800"/>
          <p14:tracePt t="132163" x="6102350" y="5480050"/>
          <p14:tracePt t="132178" x="6102350" y="5467350"/>
          <p14:tracePt t="132196" x="6102350" y="5461000"/>
          <p14:tracePt t="132278" x="6102350" y="5480050"/>
          <p14:tracePt t="132295" x="6102350" y="5581650"/>
          <p14:tracePt t="132312" x="6096000" y="5683250"/>
          <p14:tracePt t="132329" x="6096000" y="5778500"/>
          <p14:tracePt t="132345" x="6096000" y="5829300"/>
          <p14:tracePt t="132362" x="6096000" y="5848350"/>
          <p14:tracePt t="132379" x="6102350" y="5848350"/>
          <p14:tracePt t="132412" x="6115050" y="5848350"/>
          <p14:tracePt t="132429" x="6165850" y="5791200"/>
          <p14:tracePt t="132445" x="6216650" y="5670550"/>
          <p14:tracePt t="132463" x="6267450" y="5549900"/>
          <p14:tracePt t="132479" x="6330950" y="5321300"/>
          <p14:tracePt t="132495" x="6388100" y="4965700"/>
          <p14:tracePt t="132512" x="6369050" y="4438650"/>
          <p14:tracePt t="132528" x="6292850" y="3917950"/>
          <p14:tracePt t="132545" x="6235700" y="3403600"/>
          <p14:tracePt t="132563" x="6235700" y="2927350"/>
          <p14:tracePt t="132579" x="6235700" y="2787650"/>
          <p14:tracePt t="132596" x="6242050" y="2724150"/>
          <p14:tracePt t="132612" x="6242050" y="2711450"/>
          <p14:tracePt t="132629" x="6242050" y="2705100"/>
          <p14:tracePt t="132722" x="6242050" y="2724150"/>
          <p14:tracePt t="132730" x="6242050" y="2755900"/>
          <p14:tracePt t="132737" x="6242050" y="2787650"/>
          <p14:tracePt t="132746" x="6242050" y="2857500"/>
          <p14:tracePt t="132762" x="6242050" y="2997200"/>
          <p14:tracePt t="132779" x="6235700" y="3213100"/>
          <p14:tracePt t="132795" x="6216650" y="3416300"/>
          <p14:tracePt t="132812" x="6197600" y="3575050"/>
          <p14:tracePt t="132828" x="6197600" y="3625850"/>
          <p14:tracePt t="132846" x="6197600" y="3632200"/>
          <p14:tracePt t="132862" x="6197600" y="3644900"/>
          <p14:tracePt t="132879" x="6203950" y="3670300"/>
          <p14:tracePt t="132896" x="6203950" y="3683000"/>
          <p14:tracePt t="132913" x="6210300" y="3683000"/>
          <p14:tracePt t="132929" x="6216650" y="3689350"/>
          <p14:tracePt t="132979" x="6210300" y="3746500"/>
          <p14:tracePt t="132995" x="6197600" y="3810000"/>
          <p14:tracePt t="133012" x="6184900" y="3860800"/>
          <p14:tracePt t="133029" x="6178550" y="3886200"/>
          <p14:tracePt t="133045" x="6178550" y="3892550"/>
          <p14:tracePt t="133064" x="6178550" y="3898900"/>
          <p14:tracePt t="133078" x="6178550" y="3905250"/>
          <p14:tracePt t="133096" x="6178550" y="3917950"/>
          <p14:tracePt t="133112" x="6178550" y="3924300"/>
          <p14:tracePt t="133191" x="6178550" y="3937000"/>
          <p14:tracePt t="133203" x="6178550" y="3943350"/>
          <p14:tracePt t="133212" x="6178550" y="3949700"/>
          <p14:tracePt t="133407" x="6178550" y="3943350"/>
          <p14:tracePt t="133413" x="6178550" y="3930650"/>
          <p14:tracePt t="133428" x="6184900" y="3930650"/>
          <p14:tracePt t="133446" x="6184900" y="3911600"/>
          <p14:tracePt t="133462" x="6184900" y="3905250"/>
          <p14:tracePt t="133479" x="6191250" y="3898900"/>
          <p14:tracePt t="133496" x="6191250" y="3892550"/>
          <p14:tracePt t="133512" x="6191250" y="3867150"/>
          <p14:tracePt t="133529" x="6197600" y="3822700"/>
          <p14:tracePt t="133547" x="6197600" y="3740150"/>
          <p14:tracePt t="133562" x="6203950" y="3676650"/>
          <p14:tracePt t="133579" x="6223000" y="3600450"/>
          <p14:tracePt t="133595" x="6235700" y="3530600"/>
          <p14:tracePt t="133612" x="6248400" y="3479800"/>
          <p14:tracePt t="133629" x="6248400" y="3429000"/>
          <p14:tracePt t="133645" x="6248400" y="3378200"/>
          <p14:tracePt t="133662" x="6248400" y="3333750"/>
          <p14:tracePt t="133678" x="6248400" y="3314700"/>
          <p14:tracePt t="133695" x="6248400" y="3302000"/>
          <p14:tracePt t="133799" x="6242050" y="3308350"/>
          <p14:tracePt t="133807" x="6235700" y="3327400"/>
          <p14:tracePt t="133816" x="6235700" y="3340100"/>
          <p14:tracePt t="133828" x="6229350" y="3352800"/>
          <p14:tracePt t="133845" x="6223000" y="3371850"/>
          <p14:tracePt t="133862" x="6216650" y="3397250"/>
          <p14:tracePt t="133879" x="6216650" y="3409950"/>
          <p14:tracePt t="133895" x="6216650" y="3416300"/>
          <p14:tracePt t="133912" x="6216650" y="3422650"/>
          <p14:tracePt t="134243" x="6216650" y="3429000"/>
          <p14:tracePt t="134259" x="6216650" y="3435350"/>
          <p14:tracePt t="134267" x="6210300" y="3441700"/>
          <p14:tracePt t="134291" x="6210300" y="3448050"/>
          <p14:tracePt t="134312" x="6210300" y="3454400"/>
          <p14:tracePt t="134365" x="6210300" y="3441700"/>
          <p14:tracePt t="134378" x="6210300" y="3429000"/>
          <p14:tracePt t="134395" x="6210300" y="3409950"/>
          <p14:tracePt t="134412" x="6210300" y="3371850"/>
          <p14:tracePt t="134429" x="6210300" y="3359150"/>
          <p14:tracePt t="134445" x="6210300" y="3346450"/>
          <p14:tracePt t="134462" x="6210300" y="3333750"/>
          <p14:tracePt t="134573" x="6210300" y="3340100"/>
          <p14:tracePt t="134581" x="6210300" y="3346450"/>
          <p14:tracePt t="134589" x="6210300" y="3359150"/>
          <p14:tracePt t="134596" x="6210300" y="3365500"/>
          <p14:tracePt t="134612" x="6216650" y="3365500"/>
          <p14:tracePt t="134629" x="6223000" y="3378200"/>
          <p14:tracePt t="134645" x="6267450" y="3384550"/>
          <p14:tracePt t="134662" x="6311900" y="3384550"/>
          <p14:tracePt t="134680" x="6375400" y="3384550"/>
          <p14:tracePt t="134695" x="6400800" y="3371850"/>
          <p14:tracePt t="134712" x="6407150" y="3359150"/>
          <p14:tracePt t="134762" x="6388100" y="3346450"/>
          <p14:tracePt t="134780" x="6343650" y="3340100"/>
          <p14:tracePt t="134797" x="6267450" y="3340100"/>
          <p14:tracePt t="134814" x="6223000" y="3340100"/>
          <p14:tracePt t="134829" x="6210300" y="3340100"/>
          <p14:tracePt t="134862" x="6210300" y="3346450"/>
          <p14:tracePt t="134878" x="6216650" y="3346450"/>
          <p14:tracePt t="134895" x="6242050" y="3346450"/>
          <p14:tracePt t="134912" x="6254750" y="3340100"/>
          <p14:tracePt t="134928" x="6261100" y="3333750"/>
          <p14:tracePt t="134945" x="6273800" y="3333750"/>
          <p14:tracePt t="135017" x="6267450" y="3346450"/>
          <p14:tracePt t="135035" x="6254750" y="3352800"/>
          <p14:tracePt t="135041" x="6242050" y="3359150"/>
          <p14:tracePt t="135049" x="6216650" y="3365500"/>
          <p14:tracePt t="135062" x="6191250" y="3365500"/>
          <p14:tracePt t="135078" x="6184900" y="3371850"/>
          <p14:tracePt t="135129" x="6235700" y="3365500"/>
          <p14:tracePt t="135145" x="6242050" y="3365500"/>
          <p14:tracePt t="135162" x="6305550" y="3352800"/>
          <p14:tracePt t="135179" x="6413500" y="3346450"/>
          <p14:tracePt t="135195" x="6470650" y="3346450"/>
          <p14:tracePt t="135212" x="6483350" y="3346450"/>
          <p14:tracePt t="135229" x="6483350" y="3371850"/>
          <p14:tracePt t="135245" x="6432550" y="3422650"/>
          <p14:tracePt t="135262" x="6311900" y="3498850"/>
          <p14:tracePt t="135279" x="6051550" y="3568700"/>
          <p14:tracePt t="135295" x="5689600" y="3613150"/>
          <p14:tracePt t="135312" x="5543550" y="3619500"/>
          <p14:tracePt t="135329" x="5518150" y="3619500"/>
          <p14:tracePt t="135345" x="5543550" y="3619500"/>
          <p14:tracePt t="135362" x="5645150" y="3575050"/>
          <p14:tracePt t="135379" x="5772150" y="3536950"/>
          <p14:tracePt t="135395" x="5949950" y="3486150"/>
          <p14:tracePt t="135412" x="6096000" y="3454400"/>
          <p14:tracePt t="135429" x="6159500" y="3435350"/>
          <p14:tracePt t="135479" x="6127750" y="3435350"/>
          <p14:tracePt t="135496" x="6096000" y="3441700"/>
          <p14:tracePt t="135512" x="6057900" y="3454400"/>
          <p14:tracePt t="135528" x="6026150" y="3454400"/>
          <p14:tracePt t="135545" x="6000750" y="3460750"/>
          <p14:tracePt t="135563" x="5988050" y="3473450"/>
          <p14:tracePt t="135578" x="5988050" y="3479800"/>
          <p14:tracePt t="135596" x="5969000" y="3479800"/>
          <p14:tracePt t="135612" x="5937250" y="3492500"/>
          <p14:tracePt t="135816" x="5949950" y="3486150"/>
          <p14:tracePt t="135825" x="5956300" y="3473450"/>
          <p14:tracePt t="135833" x="5962650" y="3473450"/>
          <p14:tracePt t="135886" x="5962650" y="3467100"/>
          <p14:tracePt t="135893" x="5969000" y="3467100"/>
          <p14:tracePt t="135912" x="5981700" y="3460750"/>
          <p14:tracePt t="135929" x="5988050" y="3441700"/>
          <p14:tracePt t="135945" x="5994400" y="3435350"/>
          <p14:tracePt t="136024" x="6000750" y="3435350"/>
          <p14:tracePt t="136040" x="6007100" y="3435350"/>
          <p14:tracePt t="136055" x="6013450" y="3435350"/>
          <p14:tracePt t="136088" x="6019800" y="3435350"/>
          <p14:tracePt t="136095" x="6026150" y="3435350"/>
          <p14:tracePt t="136103" x="6038850" y="3435350"/>
          <p14:tracePt t="136112" x="6045200" y="3435350"/>
          <p14:tracePt t="136129" x="6083300" y="3435350"/>
          <p14:tracePt t="136145" x="6115050" y="3429000"/>
          <p14:tracePt t="136162" x="6153150" y="3409950"/>
          <p14:tracePt t="136179" x="6197600" y="3390900"/>
          <p14:tracePt t="136195" x="6242050" y="3371850"/>
          <p14:tracePt t="136212" x="6280150" y="3365500"/>
          <p14:tracePt t="136229" x="6305550" y="3346450"/>
          <p14:tracePt t="136246" x="6305550" y="3340100"/>
          <p14:tracePt t="136262" x="6311900" y="3340100"/>
          <p14:tracePt t="136450" x="6318250" y="3333750"/>
          <p14:tracePt t="136457" x="6324600" y="3327400"/>
          <p14:tracePt t="136466" x="6337300" y="3314700"/>
          <p14:tracePt t="136478" x="6350000" y="3308350"/>
          <p14:tracePt t="136495" x="6356350" y="3302000"/>
          <p14:tracePt t="136512" x="6362700" y="3295650"/>
          <p14:tracePt t="136529" x="6356350" y="3295650"/>
          <p14:tracePt t="136545" x="6350000" y="3295650"/>
          <p14:tracePt t="136563" x="6299200" y="3333750"/>
          <p14:tracePt t="136579" x="6299200" y="3346450"/>
          <p14:tracePt t="136597" x="6286500" y="3384550"/>
          <p14:tracePt t="136612" x="6280150" y="3403600"/>
          <p14:tracePt t="136632" x="6273800" y="3409950"/>
          <p14:tracePt t="136813" x="6273800" y="3397250"/>
          <p14:tracePt t="136821" x="6273800" y="3384550"/>
          <p14:tracePt t="136828" x="6273800" y="3378200"/>
          <p14:tracePt t="136845" x="6280150" y="3359150"/>
          <p14:tracePt t="136862" x="6292850" y="3327400"/>
          <p14:tracePt t="136879" x="6299200" y="3314700"/>
          <p14:tracePt t="136895" x="6299200" y="3308350"/>
          <p14:tracePt t="136958" x="6299200" y="3321050"/>
          <p14:tracePt t="136967" x="6292850" y="3327400"/>
          <p14:tracePt t="136978" x="6286500" y="3340100"/>
          <p14:tracePt t="136997" x="6280150" y="3352800"/>
          <p14:tracePt t="137013" x="6280150" y="3359150"/>
          <p14:tracePt t="137029" x="6273800" y="3371850"/>
          <p14:tracePt t="137272" x="6267450" y="3378200"/>
          <p14:tracePt t="137280" x="6267450" y="3390900"/>
          <p14:tracePt t="137304" x="6267450" y="3397250"/>
          <p14:tracePt t="137477" x="6267450" y="3390900"/>
          <p14:tracePt t="137492" x="6267450" y="3384550"/>
          <p14:tracePt t="137517" x="6267450" y="3378200"/>
          <p14:tracePt t="137536" x="6267450" y="3371850"/>
          <p14:tracePt t="137544" x="6273800" y="3371850"/>
          <p14:tracePt t="137564" x="6273800" y="3365500"/>
          <p14:tracePt t="137821" x="6267450" y="3365500"/>
          <p14:tracePt t="137827" x="6261100" y="3365500"/>
          <p14:tracePt t="137835" x="6248400" y="3365500"/>
          <p14:tracePt t="137863" x="6229350" y="3365500"/>
          <p14:tracePt t="137879" x="6216650" y="3365500"/>
          <p14:tracePt t="138086" x="6210300" y="3365500"/>
          <p14:tracePt t="138093" x="6203950" y="3371850"/>
          <p14:tracePt t="138105" x="6197600" y="3384550"/>
          <p14:tracePt t="138114" x="6197600" y="3397250"/>
          <p14:tracePt t="138128" x="6191250" y="3409950"/>
          <p14:tracePt t="138146" x="6178550" y="3435350"/>
          <p14:tracePt t="138163" x="6172200" y="3448050"/>
          <p14:tracePt t="138179" x="6172200" y="3454400"/>
          <p14:tracePt t="138196" x="6172200" y="3479800"/>
          <p14:tracePt t="138212" x="6172200" y="3492500"/>
          <p14:tracePt t="138229" x="6172200" y="3498850"/>
          <p14:tracePt t="138245" x="6172200" y="3505200"/>
          <p14:tracePt t="138262" x="6172200" y="3511550"/>
          <p14:tracePt t="138279" x="6165850" y="3517900"/>
          <p14:tracePt t="138296" x="6165850" y="3530600"/>
          <p14:tracePt t="138312" x="6165850" y="3543300"/>
          <p14:tracePt t="138329" x="6165850" y="3562350"/>
          <p14:tracePt t="138345" x="6165850" y="3581400"/>
          <p14:tracePt t="138363" x="6159500" y="3600450"/>
          <p14:tracePt t="138379" x="6159500" y="3613150"/>
          <p14:tracePt t="138395" x="6159500" y="3638550"/>
          <p14:tracePt t="138412" x="6153150" y="3663950"/>
          <p14:tracePt t="138429" x="6146800" y="3695700"/>
          <p14:tracePt t="138445" x="6146800" y="3727450"/>
          <p14:tracePt t="138462" x="6140450" y="3765550"/>
          <p14:tracePt t="138479" x="6134100" y="3790950"/>
          <p14:tracePt t="138495" x="6127750" y="3803650"/>
          <p14:tracePt t="138512" x="6127750" y="3822700"/>
          <p14:tracePt t="138528" x="6127750" y="3835400"/>
          <p14:tracePt t="138545" x="6127750" y="3848100"/>
          <p14:tracePt t="138563" x="6127750" y="3873500"/>
          <p14:tracePt t="138579" x="6127750" y="3886200"/>
          <p14:tracePt t="138595" x="6115050" y="3905250"/>
          <p14:tracePt t="138614" x="6108700" y="3930650"/>
          <p14:tracePt t="138629" x="6102350" y="3937000"/>
          <p14:tracePt t="138645" x="6089650" y="3987800"/>
          <p14:tracePt t="138662" x="6083300" y="4019550"/>
          <p14:tracePt t="138678" x="6076950" y="4038600"/>
          <p14:tracePt t="138695" x="6076950" y="4051300"/>
          <p14:tracePt t="138791" x="6076950" y="4044950"/>
          <p14:tracePt t="138812" x="6083300" y="4019550"/>
          <p14:tracePt t="138830" x="6115050" y="3981450"/>
          <p14:tracePt t="138845" x="6153150" y="3949700"/>
          <p14:tracePt t="138862" x="6223000" y="3924300"/>
          <p14:tracePt t="138880" x="6267450" y="3911600"/>
          <p14:tracePt t="138895" x="6292850" y="3898900"/>
          <p14:tracePt t="138912" x="6299200" y="3892550"/>
          <p14:tracePt t="138929" x="6311900" y="3879850"/>
          <p14:tracePt t="138945" x="6311900" y="3848100"/>
          <p14:tracePt t="138962" x="6311900" y="3816350"/>
          <p14:tracePt t="138979" x="6311900" y="3765550"/>
          <p14:tracePt t="138997" x="6305550" y="3714750"/>
          <p14:tracePt t="139012" x="6299200" y="3683000"/>
          <p14:tracePt t="139029" x="6299200" y="3670300"/>
          <p14:tracePt t="139045" x="6299200" y="3644900"/>
          <p14:tracePt t="139062" x="6292850" y="3625850"/>
          <p14:tracePt t="139080" x="6292850" y="3594100"/>
          <p14:tracePt t="139095" x="6286500" y="3568700"/>
          <p14:tracePt t="139113" x="6286500" y="3543300"/>
          <p14:tracePt t="139129" x="6280150" y="3530600"/>
          <p14:tracePt t="139147" x="6280150" y="3524250"/>
          <p14:tracePt t="139164" x="6280150" y="3511550"/>
          <p14:tracePt t="139179" x="6280150" y="3505200"/>
          <p14:tracePt t="139181" x="6280150" y="3498850"/>
          <p14:tracePt t="139195" x="6280150" y="3486150"/>
          <p14:tracePt t="139212" x="6280150" y="3479800"/>
          <p14:tracePt t="139230" x="6280150" y="3467100"/>
          <p14:tracePt t="139247" x="6280150" y="3448050"/>
          <p14:tracePt t="139262" x="6280150" y="3429000"/>
          <p14:tracePt t="139279" x="6280150" y="3416300"/>
          <p14:tracePt t="139295" x="6280150" y="3403600"/>
          <p14:tracePt t="139314" x="6280150" y="3384550"/>
          <p14:tracePt t="139329" x="6273800" y="3378200"/>
          <p14:tracePt t="139345" x="6273800" y="3371850"/>
          <p14:tracePt t="139396" x="6273800" y="3365500"/>
          <p14:tracePt t="139439" x="6273800" y="3359150"/>
          <p14:tracePt t="139454" x="6280150" y="3352800"/>
          <p14:tracePt t="139462" x="6286500" y="3352800"/>
          <p14:tracePt t="139495" x="6292850" y="3352800"/>
          <p14:tracePt t="139497" x="6299200" y="3352800"/>
          <p14:tracePt t="139696" x="6292850" y="3352800"/>
          <p14:tracePt t="139842" x="6299200" y="3352800"/>
          <p14:tracePt t="139866" x="6305550" y="3352800"/>
          <p14:tracePt t="139882" x="6311900" y="3352800"/>
          <p14:tracePt t="139946" x="6311900" y="3359150"/>
          <p14:tracePt t="139962" x="6311900" y="3378200"/>
          <p14:tracePt t="139978" x="6311900" y="3390900"/>
          <p14:tracePt t="139996" x="6311900" y="3403600"/>
          <p14:tracePt t="140013" x="6305550" y="3409950"/>
          <p14:tracePt t="140137" x="6311900" y="3409950"/>
          <p14:tracePt t="140148" x="6318250" y="3397250"/>
          <p14:tracePt t="140529" x="6318250" y="3409950"/>
          <p14:tracePt t="140538" x="6311900" y="3460750"/>
          <p14:tracePt t="140547" x="6311900" y="3511550"/>
          <p14:tracePt t="140562" x="6305550" y="3575050"/>
          <p14:tracePt t="140579" x="6311900" y="3632200"/>
          <p14:tracePt t="140596" x="6318250" y="3651250"/>
          <p14:tracePt t="140613" x="6318250" y="3663950"/>
          <p14:tracePt t="140629" x="6324600" y="3670300"/>
          <p14:tracePt t="140646" x="6330950" y="3670300"/>
          <p14:tracePt t="140697" x="6330950" y="3657600"/>
          <p14:tracePt t="140712" x="6337300" y="3632200"/>
          <p14:tracePt t="140730" x="6343650" y="3613150"/>
          <p14:tracePt t="140746" x="6343650" y="3575050"/>
          <p14:tracePt t="140763" x="6343650" y="3536950"/>
          <p14:tracePt t="140779" x="6337300" y="3505200"/>
          <p14:tracePt t="140796" x="6337300" y="3492500"/>
          <p14:tracePt t="140812" x="6337300" y="3479800"/>
          <p14:tracePt t="140828" x="6337300" y="3467100"/>
          <p14:tracePt t="140846" x="6337300" y="3460750"/>
          <p14:tracePt t="140862" x="6337300" y="3454400"/>
          <p14:tracePt t="140878" x="6337300" y="3448050"/>
          <p14:tracePt t="140953" x="6337300" y="3441700"/>
          <p14:tracePt t="140978" x="6330950" y="3435350"/>
          <p14:tracePt t="140983" x="6324600" y="3435350"/>
          <p14:tracePt t="140995" x="6324600" y="3422650"/>
          <p14:tracePt t="141013" x="6311900" y="3416300"/>
          <p14:tracePt t="141029" x="6305550" y="3409950"/>
          <p14:tracePt t="141045" x="6305550" y="3390900"/>
          <p14:tracePt t="141062" x="6299200" y="3378200"/>
          <p14:tracePt t="141079" x="6292850" y="3359150"/>
          <p14:tracePt t="141095" x="6286500" y="3352800"/>
          <p14:tracePt t="141112" x="6280150" y="3346450"/>
          <p14:tracePt t="141162" x="6267450" y="3352800"/>
          <p14:tracePt t="141178" x="6242050" y="3384550"/>
          <p14:tracePt t="141197" x="6229350" y="3416300"/>
          <p14:tracePt t="141212" x="6223000" y="3448050"/>
          <p14:tracePt t="141228" x="6216650" y="3460750"/>
          <p14:tracePt t="141245" x="6216650" y="3467100"/>
          <p14:tracePt t="141677" x="6223000" y="3467100"/>
          <p14:tracePt t="141686" x="6229350" y="3467100"/>
          <p14:tracePt t="141710" x="6235700" y="3467100"/>
          <p14:tracePt t="141721" x="6242050" y="3467100"/>
          <p14:tracePt t="141746" x="6242050" y="3460750"/>
          <p14:tracePt t="141763" x="6248400" y="3454400"/>
          <p14:tracePt t="141860" x="6248400" y="3460750"/>
          <p14:tracePt t="141864" x="6248400" y="3492500"/>
          <p14:tracePt t="141878" x="6248400" y="3530600"/>
          <p14:tracePt t="141896" x="6242050" y="3638550"/>
          <p14:tracePt t="141913" x="6235700" y="3733800"/>
          <p14:tracePt t="141929" x="6216650" y="3867150"/>
          <p14:tracePt t="141945" x="6203950" y="3981450"/>
          <p14:tracePt t="141962" x="6203950" y="4064000"/>
          <p14:tracePt t="141979" x="6203950" y="4083050"/>
          <p14:tracePt t="141996" x="6210300" y="4089400"/>
          <p14:tracePt t="142029" x="6216650" y="4089400"/>
          <p14:tracePt t="142045" x="6216650" y="4064000"/>
          <p14:tracePt t="142062" x="6223000" y="4038600"/>
          <p14:tracePt t="142079" x="6223000" y="4019550"/>
          <p14:tracePt t="142095" x="6223000" y="4006850"/>
          <p14:tracePt t="142112" x="6223000" y="3994150"/>
          <p14:tracePt t="142130" x="6223000" y="3987800"/>
          <p14:tracePt t="142180" x="6223000" y="4000500"/>
          <p14:tracePt t="142195" x="6203950" y="4038600"/>
          <p14:tracePt t="142214" x="6184900" y="4064000"/>
          <p14:tracePt t="142229" x="6146800" y="4095750"/>
          <p14:tracePt t="142246" x="6121400" y="4108450"/>
          <p14:tracePt t="142262" x="6102350" y="4127500"/>
          <p14:tracePt t="142338" x="6102350" y="4114800"/>
          <p14:tracePt t="142346" x="6102350" y="4095750"/>
          <p14:tracePt t="142362" x="6102350" y="4044950"/>
          <p14:tracePt t="142379" x="6127750" y="3981450"/>
          <p14:tracePt t="142396" x="6153150" y="3911600"/>
          <p14:tracePt t="142412" x="6172200" y="3841750"/>
          <p14:tracePt t="142428" x="6197600" y="3784600"/>
          <p14:tracePt t="142445" x="6223000" y="3746500"/>
          <p14:tracePt t="142462" x="6242050" y="3714750"/>
          <p14:tracePt t="142479" x="6254750" y="3695700"/>
          <p14:tracePt t="142496" x="6261100" y="3683000"/>
          <p14:tracePt t="149066" x="6267450" y="3860800"/>
          <p14:tracePt t="149078" x="6299200" y="4178300"/>
          <p14:tracePt t="149095" x="6362700" y="4692650"/>
          <p14:tracePt t="149112" x="6470650" y="5219700"/>
          <p14:tracePt t="149128" x="6534150" y="5753100"/>
          <p14:tracePt t="149146" x="6521450" y="6007100"/>
          <p14:tracePt t="149164" x="6438900" y="6223000"/>
          <p14:tracePt t="149179" x="6413500" y="6267450"/>
          <p14:tracePt t="149364" x="6470650" y="6267450"/>
          <p14:tracePt t="149372" x="6489700" y="6267450"/>
          <p14:tracePt t="149381" x="6515100" y="6261100"/>
          <p14:tracePt t="149395" x="6527800" y="6242050"/>
          <p14:tracePt t="149412" x="6534150" y="6216650"/>
          <p14:tracePt t="149430" x="6553200" y="6172200"/>
          <p14:tracePt t="149447" x="6597650" y="6076950"/>
          <p14:tracePt t="149462" x="6616700" y="6000750"/>
          <p14:tracePt t="149480" x="6642100" y="5949950"/>
          <p14:tracePt t="149495" x="6654800" y="5924550"/>
          <p14:tracePt t="149512" x="6661150" y="5911850"/>
          <p14:tracePt t="149529" x="6661150" y="5905500"/>
          <p14:tracePt t="149546" x="6667500" y="5892800"/>
          <p14:tracePt t="149562" x="6667500" y="5886450"/>
          <p14:tracePt t="149578" x="6667500" y="5867400"/>
          <p14:tracePt t="149595" x="6667500" y="5854700"/>
          <p14:tracePt t="149612" x="6654800" y="5848350"/>
          <p14:tracePt t="149613" x="6642100" y="5835650"/>
          <p14:tracePt t="149628" x="6629400" y="5829300"/>
          <p14:tracePt t="149645" x="6610350" y="5816600"/>
          <p14:tracePt t="149662" x="6604000" y="5810250"/>
          <p14:tracePt t="149679" x="6597650" y="5791200"/>
          <p14:tracePt t="149695" x="6591300" y="5759450"/>
          <p14:tracePt t="149713" x="6591300" y="5708650"/>
          <p14:tracePt t="149729" x="6591300" y="5645150"/>
          <p14:tracePt t="149745" x="6591300" y="5556250"/>
          <p14:tracePt t="149762" x="6591300" y="5473700"/>
          <p14:tracePt t="149779" x="6591300" y="5391150"/>
          <p14:tracePt t="149795" x="6604000" y="5314950"/>
          <p14:tracePt t="149812" x="6635750" y="5226050"/>
          <p14:tracePt t="149830" x="6635750" y="5187950"/>
          <p14:tracePt t="149845" x="6635750" y="5168900"/>
          <p14:tracePt t="150081" x="6661150" y="5162550"/>
          <p14:tracePt t="150089" x="6673850" y="5156200"/>
          <p14:tracePt t="150105" x="6680200" y="5156200"/>
          <p14:tracePt t="150121" x="6680200" y="5162550"/>
          <p14:tracePt t="150145" x="6680200" y="5168900"/>
          <p14:tracePt t="150162" x="6667500" y="5168900"/>
          <p14:tracePt t="150179" x="6654800" y="5168900"/>
          <p14:tracePt t="150195" x="6642100" y="5162550"/>
          <p14:tracePt t="150214" x="6635750" y="5143500"/>
          <p14:tracePt t="150229" x="6623050" y="5111750"/>
          <p14:tracePt t="150245" x="6623050" y="5060950"/>
          <p14:tracePt t="150262" x="6616700" y="5010150"/>
          <p14:tracePt t="150279" x="6648450" y="4959350"/>
          <p14:tracePt t="150295" x="6667500" y="4940300"/>
          <p14:tracePt t="152377" x="6673850" y="4940300"/>
          <p14:tracePt t="152383" x="6686550" y="4895850"/>
          <p14:tracePt t="152395" x="6686550" y="4845050"/>
          <p14:tracePt t="152413" x="6692900" y="4819650"/>
          <p14:tracePt t="152429" x="6673850" y="4826000"/>
          <p14:tracePt t="152717" x="6686550" y="4819650"/>
          <p14:tracePt t="152721" x="6705600" y="4800600"/>
          <p14:tracePt t="152733" x="6718300" y="4775200"/>
          <p14:tracePt t="152745" x="6731000" y="4749800"/>
          <p14:tracePt t="152762" x="6743700" y="4718050"/>
          <p14:tracePt t="152779" x="6756400" y="4686300"/>
          <p14:tracePt t="152795" x="6762750" y="4679950"/>
          <p14:tracePt t="152812" x="6762750" y="4673600"/>
          <p14:tracePt t="152846" x="6762750" y="4660900"/>
          <p14:tracePt t="152863" x="6769100" y="4654550"/>
          <p14:tracePt t="152880" x="6788150" y="4648200"/>
          <p14:tracePt t="152895" x="6800850" y="4635500"/>
          <p14:tracePt t="152913" x="6800850" y="4629150"/>
          <p14:tracePt t="153713" x="6794500" y="4660900"/>
          <p14:tracePt t="153720" x="6756400" y="4800600"/>
          <p14:tracePt t="153731" x="6635750" y="5035550"/>
          <p14:tracePt t="153745" x="6451600" y="5359400"/>
          <p14:tracePt t="153763" x="6394450" y="5480050"/>
          <p14:tracePt t="153779" x="6292850" y="5670550"/>
          <p14:tracePt t="153796" x="6248400" y="5765800"/>
          <p14:tracePt t="153812" x="6223000" y="5803900"/>
          <p14:tracePt t="153828" x="6210300" y="5822950"/>
          <p14:tracePt t="153878" x="6210300" y="5778500"/>
          <p14:tracePt t="153895" x="6216650" y="5670550"/>
          <p14:tracePt t="153912" x="6203950" y="5568950"/>
          <p14:tracePt t="153928" x="6140450" y="5448300"/>
          <p14:tracePt t="153945" x="6038850" y="5334000"/>
          <p14:tracePt t="153962" x="5962650" y="5295900"/>
          <p14:tracePt t="153978" x="5930900" y="5289550"/>
          <p14:tracePt t="154013" x="5930900" y="5295900"/>
          <p14:tracePt t="154029" x="5930900" y="5334000"/>
          <p14:tracePt t="154048" x="5943600" y="5359400"/>
          <p14:tracePt t="154062" x="5969000" y="5441950"/>
          <p14:tracePt t="154079" x="5988050" y="5518150"/>
          <p14:tracePt t="154096" x="6007100" y="5632450"/>
          <p14:tracePt t="154113" x="6013450" y="5765800"/>
          <p14:tracePt t="154129" x="6013450" y="5854700"/>
          <p14:tracePt t="154132" x="6013450" y="5880100"/>
          <p14:tracePt t="154146" x="6013450" y="5886450"/>
          <p14:tracePt t="154164" x="6013450" y="5899150"/>
          <p14:tracePt t="154179" x="6019800" y="5899150"/>
          <p14:tracePt t="154198" x="6032500" y="5886450"/>
          <p14:tracePt t="154213" x="6038850" y="5842000"/>
          <p14:tracePt t="154230" x="6083300" y="5727700"/>
          <p14:tracePt t="154247" x="6102350" y="5670550"/>
          <p14:tracePt t="154263" x="6127750" y="5594350"/>
          <p14:tracePt t="154280" x="6165850" y="5505450"/>
          <p14:tracePt t="154296" x="6197600" y="5441950"/>
          <p14:tracePt t="154314" x="6242050" y="5397500"/>
          <p14:tracePt t="154329" x="6286500" y="5365750"/>
          <p14:tracePt t="154345" x="6343650" y="5353050"/>
          <p14:tracePt t="154362" x="6375400" y="5346700"/>
          <p14:tracePt t="154379" x="6407150" y="5353050"/>
          <p14:tracePt t="154395" x="6426200" y="5372100"/>
          <p14:tracePt t="154412" x="6457950" y="5416550"/>
          <p14:tracePt t="154428" x="6508750" y="5518150"/>
          <p14:tracePt t="154446" x="6623050" y="5734050"/>
          <p14:tracePt t="154462" x="6743700" y="5892800"/>
          <p14:tracePt t="154480" x="6858000" y="6019800"/>
          <p14:tracePt t="154495" x="6959600" y="6089650"/>
          <p14:tracePt t="154512" x="7016750" y="6115050"/>
          <p14:tracePt t="154530" x="7137400" y="6127750"/>
          <p14:tracePt t="154547" x="7264400" y="6127750"/>
          <p14:tracePt t="154562" x="7454900" y="6096000"/>
          <p14:tracePt t="154579" x="7677150" y="5994400"/>
          <p14:tracePt t="154595" x="7893050" y="5861050"/>
          <p14:tracePt t="154612" x="8089900" y="5759450"/>
          <p14:tracePt t="154630" x="8235950" y="5721350"/>
          <p14:tracePt t="154647" x="8369300" y="5715000"/>
          <p14:tracePt t="154662" x="8413750" y="5715000"/>
          <p14:tracePt t="154679" x="8420100" y="5746750"/>
          <p14:tracePt t="154697" x="8426450" y="5816600"/>
          <p14:tracePt t="154714" x="8439150" y="5867400"/>
          <p14:tracePt t="154729" x="8496300" y="5924550"/>
          <p14:tracePt t="154746" x="8674100" y="6019800"/>
          <p14:tracePt t="154762" x="8902700" y="6045200"/>
          <p14:tracePt t="154780" x="9169400" y="6045200"/>
          <p14:tracePt t="154795" x="9442450" y="6013450"/>
          <p14:tracePt t="154814" x="9671050" y="5949950"/>
          <p14:tracePt t="154831" x="9817100" y="5905500"/>
          <p14:tracePt t="154847" x="9937750" y="5854700"/>
          <p14:tracePt t="154864" x="9963150" y="5835650"/>
          <p14:tracePt t="154879" x="9918700" y="5810250"/>
          <p14:tracePt t="154895" x="9798050" y="5803900"/>
          <p14:tracePt t="154898" x="9601200" y="5803900"/>
          <p14:tracePt t="155141" x="9601200" y="5797550"/>
          <p14:tracePt t="155150" x="9613900" y="5784850"/>
          <p14:tracePt t="155163" x="9620250" y="5772150"/>
          <p14:tracePt t="155181" x="9594850" y="5746750"/>
          <p14:tracePt t="155185" x="9582150" y="5740400"/>
          <p14:tracePt t="155196" x="9391650" y="5715000"/>
          <p14:tracePt t="155214" x="9093200" y="5715000"/>
          <p14:tracePt t="155230" x="8629650" y="5734050"/>
          <p14:tracePt t="155247" x="7778750" y="5778500"/>
          <p14:tracePt t="155263" x="6864350" y="5791200"/>
          <p14:tracePt t="155280" x="5918200" y="5810250"/>
          <p14:tracePt t="155296" x="5308600" y="5835650"/>
          <p14:tracePt t="155313" x="5010150" y="5873750"/>
          <p14:tracePt t="155330" x="4927600" y="5892800"/>
          <p14:tracePt t="155333" x="4914900" y="5892800"/>
          <p14:tracePt t="155399" x="4940300" y="5873750"/>
          <p14:tracePt t="155415" x="4991100" y="5842000"/>
          <p14:tracePt t="155433" x="5060950" y="5791200"/>
          <p14:tracePt t="155446" x="5080000" y="5772150"/>
          <p14:tracePt t="155463" x="5092700" y="5772150"/>
          <p14:tracePt t="155480" x="5111750" y="5765800"/>
          <p14:tracePt t="155497" x="5137150" y="5765800"/>
          <p14:tracePt t="155513" x="5219700" y="5829300"/>
          <p14:tracePt t="155530" x="5372100" y="5962650"/>
          <p14:tracePt t="155537" x="5441950" y="6032500"/>
          <p14:tracePt t="155546" x="5505450" y="6089650"/>
          <p14:tracePt t="155563" x="5581650" y="6165850"/>
          <p14:tracePt t="155581" x="5632450" y="6203950"/>
          <p14:tracePt t="155596" x="5670550" y="6229350"/>
          <p14:tracePt t="155613" x="5721350" y="6280150"/>
          <p14:tracePt t="155630" x="5740400" y="6292850"/>
          <p14:tracePt t="155679" x="5746750" y="6292850"/>
          <p14:tracePt t="155698" x="5759450" y="6280150"/>
          <p14:tracePt t="155713" x="5803900" y="6203950"/>
          <p14:tracePt t="155729" x="5842000" y="6146800"/>
          <p14:tracePt t="155746" x="5886450" y="6083300"/>
          <p14:tracePt t="155762" x="5930900" y="6019800"/>
          <p14:tracePt t="155779" x="5994400" y="5943600"/>
          <p14:tracePt t="155798" x="6026150" y="5899150"/>
          <p14:tracePt t="155813" x="6057900" y="5861050"/>
          <p14:tracePt t="155832" x="6083300" y="5791200"/>
          <p14:tracePt t="155849" x="6096000" y="5759450"/>
          <p14:tracePt t="155865" x="6108700" y="5734050"/>
          <p14:tracePt t="155882" x="6134100" y="5702300"/>
          <p14:tracePt t="155899" x="6165850" y="5651500"/>
          <p14:tracePt t="155915" x="6191250" y="5626100"/>
          <p14:tracePt t="155929" x="6223000" y="5575300"/>
          <p14:tracePt t="155947" x="6235700" y="5543550"/>
          <p14:tracePt t="155962" x="6261100" y="5505450"/>
          <p14:tracePt t="155979" x="6286500" y="5467350"/>
          <p14:tracePt t="155996" x="6305550" y="5416550"/>
          <p14:tracePt t="156013" x="6324600" y="5391150"/>
          <p14:tracePt t="156029" x="6337300" y="5365750"/>
          <p14:tracePt t="156046" x="6343650" y="5346700"/>
          <p14:tracePt t="156063" x="6350000" y="5340350"/>
          <p14:tracePt t="156079" x="6356350" y="5334000"/>
          <p14:tracePt t="156096" x="6356350" y="5327650"/>
          <p14:tracePt t="156180" x="6369050" y="5327650"/>
          <p14:tracePt t="156186" x="6375400" y="5340350"/>
          <p14:tracePt t="156196" x="6394450" y="5391150"/>
          <p14:tracePt t="156212" x="6426200" y="5441950"/>
          <p14:tracePt t="156230" x="6457950" y="5499100"/>
          <p14:tracePt t="156246" x="6470650" y="5543550"/>
          <p14:tracePt t="156263" x="6496050" y="5607050"/>
          <p14:tracePt t="156280" x="6521450" y="5664200"/>
          <p14:tracePt t="156296" x="6534150" y="5721350"/>
          <p14:tracePt t="156313" x="6534150" y="5753100"/>
          <p14:tracePt t="156329" x="6534150" y="5772150"/>
          <p14:tracePt t="156332" x="6534150" y="5784850"/>
          <p14:tracePt t="156346" x="6534150" y="5797550"/>
          <p14:tracePt t="156363" x="6540500" y="5835650"/>
          <p14:tracePt t="156380" x="6546850" y="5880100"/>
          <p14:tracePt t="156396" x="6553200" y="5918200"/>
          <p14:tracePt t="156413" x="6565900" y="5956300"/>
          <p14:tracePt t="156429" x="6584950" y="6007100"/>
          <p14:tracePt t="156446" x="6610350" y="6045200"/>
          <p14:tracePt t="156462" x="6629400" y="6089650"/>
          <p14:tracePt t="156480" x="6667500" y="6134100"/>
          <p14:tracePt t="156496" x="6737350" y="6203950"/>
          <p14:tracePt t="156513" x="6788150" y="6248400"/>
          <p14:tracePt t="156529" x="6864350" y="6292850"/>
          <p14:tracePt t="156546" x="6953250" y="6330950"/>
          <p14:tracePt t="156549" x="6985000" y="6337300"/>
          <p14:tracePt t="156563" x="7010400" y="6350000"/>
          <p14:tracePt t="156579" x="7061200" y="6362700"/>
          <p14:tracePt t="156583" x="7073900" y="6362700"/>
          <p14:tracePt t="156596" x="7080250" y="6369050"/>
          <p14:tracePt t="156612" x="7092950" y="6369050"/>
          <p14:tracePt t="156679" x="7048500" y="6337300"/>
          <p14:tracePt t="156696" x="6902450" y="6273800"/>
          <p14:tracePt t="156713" x="6731000" y="6203950"/>
          <p14:tracePt t="156729" x="6667500" y="6191250"/>
          <p14:tracePt t="156746" x="6502400" y="6121400"/>
          <p14:tracePt t="156763" x="6477000" y="6096000"/>
          <p14:tracePt t="156779" x="6464300" y="6076950"/>
          <p14:tracePt t="156796" x="6457950" y="6064250"/>
          <p14:tracePt t="156812" x="6457950" y="6051550"/>
          <p14:tracePt t="156830" x="6457950" y="6045200"/>
          <p14:tracePt t="156865" x="6457950" y="6038850"/>
          <p14:tracePt t="156897" x="6457950" y="6032500"/>
          <p14:tracePt t="156937" x="6457950" y="6026150"/>
          <p14:tracePt t="156944" x="6457950" y="6019800"/>
          <p14:tracePt t="156968" x="6457950" y="6013450"/>
          <p14:tracePt t="156975" x="6457950" y="6007100"/>
          <p14:tracePt t="156983" x="6457950" y="6000750"/>
          <p14:tracePt t="156995" x="6451600" y="5988050"/>
          <p14:tracePt t="157012" x="6445250" y="5969000"/>
          <p14:tracePt t="157029" x="6432550" y="5949950"/>
          <p14:tracePt t="157046" x="6432550" y="5937250"/>
          <p14:tracePt t="157063" x="6432550" y="5930900"/>
          <p14:tracePt t="157155" x="6432550" y="5943600"/>
          <p14:tracePt t="157160" x="6451600" y="5962650"/>
          <p14:tracePt t="157180" x="6496050" y="6019800"/>
          <p14:tracePt t="157196" x="6553200" y="6076950"/>
          <p14:tracePt t="157212" x="6610350" y="6121400"/>
          <p14:tracePt t="157230" x="6673850" y="6159500"/>
          <p14:tracePt t="157246" x="6711950" y="6178550"/>
          <p14:tracePt t="157263" x="6724650" y="6191250"/>
          <p14:tracePt t="157316" x="6718300" y="6178550"/>
          <p14:tracePt t="157346" x="6699250" y="6159500"/>
          <p14:tracePt t="157379" x="6699250" y="6140450"/>
          <p14:tracePt t="157396" x="6718300" y="6127750"/>
          <p14:tracePt t="157413" x="6731000" y="6121400"/>
          <p14:tracePt t="157429" x="6756400" y="6115050"/>
          <p14:tracePt t="157446" x="6819900" y="6115050"/>
          <p14:tracePt t="157463" x="6877050" y="6127750"/>
          <p14:tracePt t="157479" x="6940550" y="6153150"/>
          <p14:tracePt t="157496" x="6991350" y="6178550"/>
          <p14:tracePt t="157512" x="7029450" y="6191250"/>
          <p14:tracePt t="157529" x="7061200" y="6203950"/>
          <p14:tracePt t="157546" x="7080250" y="6203950"/>
          <p14:tracePt t="157563" x="7099300" y="6203950"/>
          <p14:tracePt t="157579" x="7131050" y="6203950"/>
          <p14:tracePt t="157596" x="7169150" y="6197600"/>
          <p14:tracePt t="157614" x="7194550" y="6172200"/>
          <p14:tracePt t="157630" x="7226300" y="6153150"/>
          <p14:tracePt t="157646" x="7264400" y="6134100"/>
          <p14:tracePt t="157663" x="7315200" y="6108700"/>
          <p14:tracePt t="157679" x="7423150" y="6096000"/>
          <p14:tracePt t="157696" x="7480300" y="6083300"/>
          <p14:tracePt t="157712" x="7562850" y="6076950"/>
          <p14:tracePt t="157729" x="7620000" y="6064250"/>
          <p14:tracePt t="157733" x="7632700" y="6064250"/>
          <p14:tracePt t="157746" x="7645400" y="6057900"/>
          <p14:tracePt t="157764" x="7658100" y="6051550"/>
          <p14:tracePt t="157838" x="7658100" y="6045200"/>
          <p14:tracePt t="157850" x="7658100" y="6026150"/>
          <p14:tracePt t="157858" x="7658100" y="6019800"/>
          <p14:tracePt t="157866" x="7658100" y="5969000"/>
          <p14:tracePt t="157881" x="7620000" y="5905500"/>
          <p14:tracePt t="157897" x="7543800" y="5842000"/>
          <p14:tracePt t="157913" x="7454900" y="5803900"/>
          <p14:tracePt t="157929" x="7410450" y="5791200"/>
          <p14:tracePt t="157946" x="7308850" y="5791200"/>
          <p14:tracePt t="157963" x="7219950" y="5816600"/>
          <p14:tracePt t="157979" x="7131050" y="5842000"/>
          <p14:tracePt t="158232" x="7131050" y="5848350"/>
          <p14:tracePt t="158239" x="7131050" y="5854700"/>
          <p14:tracePt t="158249" x="7118350" y="5867400"/>
          <p14:tracePt t="158262" x="7112000" y="5873750"/>
          <p14:tracePt t="158279" x="7048500" y="5899150"/>
          <p14:tracePt t="158296" x="6972300" y="5930900"/>
          <p14:tracePt t="158313" x="6838950" y="5943600"/>
          <p14:tracePt t="158330" x="6762750" y="5949950"/>
          <p14:tracePt t="158345" x="6699250" y="5956300"/>
          <p14:tracePt t="158362" x="6654800" y="5962650"/>
          <p14:tracePt t="158379" x="6616700" y="5962650"/>
          <p14:tracePt t="158395" x="6584950" y="5956300"/>
          <p14:tracePt t="158412" x="6578600" y="5956300"/>
          <p14:tracePt t="158428" x="6578600" y="5943600"/>
          <p14:tracePt t="158445" x="6578600" y="5924550"/>
          <p14:tracePt t="158462" x="6584950" y="5899150"/>
          <p14:tracePt t="158479" x="6591300" y="5854700"/>
          <p14:tracePt t="158496" x="6597650" y="5791200"/>
          <p14:tracePt t="158512" x="6597650" y="5753100"/>
          <p14:tracePt t="158529" x="6597650" y="5734050"/>
          <p14:tracePt t="158546" x="6578600" y="5727700"/>
          <p14:tracePt t="158708" x="6578600" y="5721350"/>
          <p14:tracePt t="158730" x="6578600" y="5695950"/>
          <p14:tracePt t="158747" x="6604000" y="5645150"/>
          <p14:tracePt t="158762" x="6604000" y="5638800"/>
          <p14:tracePt t="158781" x="6604000" y="5607050"/>
          <p14:tracePt t="158798" x="6597650" y="5600700"/>
          <p14:tracePt t="158813" x="6559550" y="5600700"/>
          <p14:tracePt t="158829" x="6508750" y="5600700"/>
          <p14:tracePt t="158845" x="6464300" y="5600700"/>
          <p14:tracePt t="158862" x="6451600" y="5613400"/>
          <p14:tracePt t="158879" x="6451600" y="5619750"/>
          <p14:tracePt t="158895" x="6451600" y="5638800"/>
          <p14:tracePt t="158912" x="6445250" y="5651500"/>
          <p14:tracePt t="158928" x="6445250" y="5657850"/>
          <p14:tracePt t="159022" x="6445250" y="5664200"/>
          <p14:tracePt t="159158" x="6451600" y="5664200"/>
          <p14:tracePt t="159165" x="6457950" y="5657850"/>
          <p14:tracePt t="159178" x="6470650" y="5645150"/>
          <p14:tracePt t="159195" x="6483350" y="5632450"/>
          <p14:tracePt t="159212" x="6496050" y="5626100"/>
          <p14:tracePt t="159228" x="6515100" y="5613400"/>
          <p14:tracePt t="159246" x="6521450" y="5607050"/>
          <p14:tracePt t="159262" x="6527800" y="5600700"/>
          <p14:tracePt t="159279" x="6527800" y="5594350"/>
          <p14:tracePt t="170649" x="6527800" y="5581650"/>
          <p14:tracePt t="170655" x="6388100" y="5435600"/>
          <p14:tracePt t="170664" x="6038850" y="5054600"/>
          <p14:tracePt t="170679" x="5029200" y="3930650"/>
          <p14:tracePt t="170697" x="4127500" y="2940050"/>
          <p14:tracePt t="170712" x="3352800" y="2292350"/>
          <p14:tracePt t="170729" x="2819400" y="2070100"/>
          <p14:tracePt t="170745" x="2355850" y="2089150"/>
          <p14:tracePt t="170763" x="2089150" y="2159000"/>
          <p14:tracePt t="170779" x="1854200" y="2254250"/>
          <p14:tracePt t="170795" x="1733550" y="2324100"/>
          <p14:tracePt t="170812" x="1568450" y="2438400"/>
          <p14:tracePt t="170830" x="1422400" y="2603500"/>
          <p14:tracePt t="170845" x="1238250" y="2876550"/>
          <p14:tracePt t="170862" x="1054100" y="3384550"/>
          <p14:tracePt t="170879" x="889000" y="3943350"/>
          <p14:tracePt t="170896" x="831850" y="4318000"/>
          <p14:tracePt t="170912" x="831850" y="4673600"/>
          <p14:tracePt t="170930" x="933450" y="4730750"/>
          <p14:tracePt t="171163" x="933450" y="4718050"/>
          <p14:tracePt t="171172" x="933450" y="4711700"/>
          <p14:tracePt t="171212" x="933450" y="4730750"/>
          <p14:tracePt t="171219" x="933450" y="4749800"/>
          <p14:tracePt t="171228" x="933450" y="4800600"/>
          <p14:tracePt t="171246" x="914400" y="4972050"/>
          <p14:tracePt t="171262" x="869950" y="5111750"/>
          <p14:tracePt t="171279" x="806450" y="5238750"/>
          <p14:tracePt t="171295" x="717550" y="5353050"/>
          <p14:tracePt t="171312" x="673100" y="5391150"/>
          <p14:tracePt t="171329" x="635000" y="5403850"/>
          <p14:tracePt t="171420" x="615950" y="5403850"/>
          <p14:tracePt t="171433" x="596900" y="5391150"/>
          <p14:tracePt t="171445" x="577850" y="5378450"/>
          <p14:tracePt t="171462" x="527050" y="5378450"/>
          <p14:tracePt t="171479" x="488950" y="5384800"/>
          <p14:tracePt t="171495" x="457200" y="5391150"/>
          <p14:tracePt t="171497" x="438150" y="5391150"/>
          <p14:tracePt t="171512" x="431800" y="5391150"/>
          <p14:tracePt t="171529" x="425450" y="5391150"/>
          <p14:tracePt t="171631" x="425450" y="5410200"/>
          <p14:tracePt t="171637" x="425450" y="5422900"/>
          <p14:tracePt t="171646" x="425450" y="5435600"/>
          <p14:tracePt t="171664" x="425450" y="5441950"/>
          <p14:tracePt t="171678" x="431800" y="5441950"/>
          <p14:tracePt t="171695" x="444500" y="5448300"/>
          <p14:tracePt t="171714" x="476250" y="5448300"/>
          <p14:tracePt t="171731" x="527050" y="5448300"/>
          <p14:tracePt t="171747" x="577850" y="5454650"/>
          <p14:tracePt t="171762" x="622300" y="5461000"/>
          <p14:tracePt t="171779" x="660400" y="5461000"/>
          <p14:tracePt t="171797" x="685800" y="5461000"/>
          <p14:tracePt t="171812" x="704850" y="5461000"/>
          <p14:tracePt t="171830" x="711200" y="5461000"/>
          <p14:tracePt t="171831" x="717550" y="5461000"/>
          <p14:tracePt t="171845" x="723900" y="5461000"/>
          <p14:tracePt t="171862" x="730250" y="5461000"/>
          <p14:tracePt t="171880" x="742950" y="5461000"/>
          <p14:tracePt t="171896" x="749300" y="5461000"/>
          <p14:tracePt t="171913" x="774700" y="5461000"/>
          <p14:tracePt t="171929" x="812800" y="5441950"/>
          <p14:tracePt t="171946" x="850900" y="5422900"/>
          <p14:tracePt t="171962" x="895350" y="5403850"/>
          <p14:tracePt t="171978" x="914400" y="5397500"/>
          <p14:tracePt t="171980" x="933450" y="5384800"/>
          <p14:tracePt t="171995" x="952500" y="5378450"/>
          <p14:tracePt t="172012" x="971550" y="5365750"/>
          <p14:tracePt t="172028" x="977900" y="5365750"/>
          <p14:tracePt t="172046" x="990600" y="5365750"/>
          <p14:tracePt t="172267" x="1003300" y="5365750"/>
          <p14:tracePt t="172272" x="1016000" y="5365750"/>
          <p14:tracePt t="172283" x="1035050" y="5365750"/>
          <p14:tracePt t="172295" x="1054100" y="5372100"/>
          <p14:tracePt t="172297" x="1092200" y="5384800"/>
          <p14:tracePt t="172312" x="1117600" y="5391150"/>
          <p14:tracePt t="172329" x="1206500" y="5416550"/>
          <p14:tracePt t="172346" x="1238250" y="5422900"/>
          <p14:tracePt t="172362" x="1289050" y="5429250"/>
          <p14:tracePt t="172380" x="1327150" y="5435600"/>
          <p14:tracePt t="172397" x="1339850" y="5435600"/>
          <p14:tracePt t="175023" x="1365250" y="5435600"/>
          <p14:tracePt t="175030" x="1530350" y="5384800"/>
          <p14:tracePt t="175038" x="1701800" y="5314950"/>
          <p14:tracePt t="175047" x="1917700" y="5213350"/>
          <p14:tracePt t="175062" x="2089150" y="5118100"/>
          <p14:tracePt t="175079" x="2241550" y="4991100"/>
          <p14:tracePt t="175096" x="2540000" y="4775200"/>
          <p14:tracePt t="175113" x="3009900" y="4464050"/>
          <p14:tracePt t="175129" x="3803650" y="4044950"/>
          <p14:tracePt t="175146" x="4438650" y="3771900"/>
          <p14:tracePt t="175162" x="5048250" y="3543300"/>
          <p14:tracePt t="175179" x="5562600" y="3409950"/>
          <p14:tracePt t="175196" x="5822950" y="3371850"/>
          <p14:tracePt t="175212" x="6013450" y="3346450"/>
          <p14:tracePt t="175215" x="6057900" y="3346450"/>
          <p14:tracePt t="175228" x="6064250" y="3346450"/>
          <p14:tracePt t="175231" x="6070600" y="3365500"/>
          <p14:tracePt t="175245" x="6070600" y="3384550"/>
          <p14:tracePt t="175400" x="6070600" y="3371850"/>
          <p14:tracePt t="175407" x="6083300" y="3295650"/>
          <p14:tracePt t="175416" x="6108700" y="3263900"/>
          <p14:tracePt t="175428" x="6191250" y="3168650"/>
          <p14:tracePt t="175446" x="6242050" y="3105150"/>
          <p14:tracePt t="175462" x="6261100" y="3092450"/>
          <p14:tracePt t="175480" x="6286500" y="3086100"/>
          <p14:tracePt t="175512" x="6299200" y="3092450"/>
          <p14:tracePt t="175529" x="6305550" y="3117850"/>
          <p14:tracePt t="175545" x="6318250" y="3149600"/>
          <p14:tracePt t="175562" x="6324600" y="3194050"/>
          <p14:tracePt t="175579" x="6330950" y="3238500"/>
          <p14:tracePt t="175595" x="6337300" y="3289300"/>
          <p14:tracePt t="175613" x="6343650" y="3321050"/>
          <p14:tracePt t="175629" x="6350000" y="3359150"/>
          <p14:tracePt t="175646" x="6350000" y="3371850"/>
          <p14:tracePt t="175662" x="6350000" y="3397250"/>
          <p14:tracePt t="175680" x="6350000" y="3429000"/>
          <p14:tracePt t="175696" x="6350000" y="3454400"/>
          <p14:tracePt t="175712" x="6362700" y="3473450"/>
          <p14:tracePt t="175729" x="6369050" y="3486150"/>
          <p14:tracePt t="175745" x="6375400" y="3505200"/>
          <p14:tracePt t="175762" x="6381750" y="3505200"/>
          <p14:tracePt t="175779" x="6388100" y="3505200"/>
          <p14:tracePt t="175795" x="6388100" y="3467100"/>
          <p14:tracePt t="175812" x="6388100" y="3441700"/>
          <p14:tracePt t="175829" x="6388100" y="3416300"/>
          <p14:tracePt t="176052" x="6394450" y="3409950"/>
          <p14:tracePt t="176062" x="6413500" y="3409950"/>
          <p14:tracePt t="176078" x="6445250" y="3409950"/>
          <p14:tracePt t="176095" x="6464300" y="3429000"/>
          <p14:tracePt t="176112" x="6483350" y="3441700"/>
          <p14:tracePt t="176129" x="6496050" y="3467100"/>
          <p14:tracePt t="176146" x="6534150" y="3492500"/>
          <p14:tracePt t="176163" x="6540500" y="3498850"/>
          <p14:tracePt t="176195" x="6540500" y="3517900"/>
          <p14:tracePt t="176212" x="6540500" y="3524250"/>
          <p14:tracePt t="182732" x="6540500" y="3505200"/>
          <p14:tracePt t="182739" x="6540500" y="3492500"/>
          <p14:tracePt t="182747" x="6540500" y="3473450"/>
          <p14:tracePt t="182762" x="6540500" y="3467100"/>
          <p14:tracePt t="182779" x="6534150" y="3448050"/>
          <p14:tracePt t="182795" x="6527800" y="3448050"/>
          <p14:tracePt t="182863" x="6521450" y="3448050"/>
          <p14:tracePt t="182878" x="6496050" y="3409950"/>
          <p14:tracePt t="182895" x="6451600" y="3390900"/>
          <p14:tracePt t="182912" x="6407150" y="3390900"/>
          <p14:tracePt t="182928" x="6318250" y="3390900"/>
          <p14:tracePt t="182945" x="6235700" y="3390900"/>
          <p14:tracePt t="182962" x="6159500" y="3397250"/>
          <p14:tracePt t="182979" x="6076950" y="3384550"/>
          <p14:tracePt t="182995" x="6051550" y="3346450"/>
          <p14:tracePt t="183012" x="6051550" y="3340100"/>
          <p14:tracePt t="183029" x="6051550" y="3327400"/>
          <p14:tracePt t="183045" x="6083300" y="3308350"/>
          <p14:tracePt t="183062" x="6096000" y="3289300"/>
          <p14:tracePt t="183079" x="6115050" y="3270250"/>
          <p14:tracePt t="183095" x="6153150" y="3251200"/>
          <p14:tracePt t="183112" x="6210300" y="3244850"/>
          <p14:tracePt t="183128" x="6318250" y="3244850"/>
          <p14:tracePt t="183146" x="6413500" y="3270250"/>
          <p14:tracePt t="183162" x="6496050" y="3314700"/>
          <p14:tracePt t="183179" x="6534150" y="3346450"/>
          <p14:tracePt t="183195" x="6540500" y="3384550"/>
          <p14:tracePt t="183212" x="6527800" y="3422650"/>
          <p14:tracePt t="183229" x="6464300" y="3460750"/>
          <p14:tracePt t="183245" x="6369050" y="3479800"/>
          <p14:tracePt t="183262" x="6299200" y="3479800"/>
          <p14:tracePt t="183264" x="6267450" y="3479800"/>
          <p14:tracePt t="183279" x="6242050" y="3473450"/>
          <p14:tracePt t="183295" x="6235700" y="3448050"/>
          <p14:tracePt t="183312" x="6242050" y="3403600"/>
          <p14:tracePt t="183330" x="6273800" y="3365500"/>
          <p14:tracePt t="183345" x="6280150" y="3346450"/>
          <p14:tracePt t="183363" x="6299200" y="3333750"/>
          <p14:tracePt t="183379" x="6305550" y="3327400"/>
          <p14:tracePt t="183395" x="6311900" y="3327400"/>
          <p14:tracePt t="183429" x="6318250" y="3352800"/>
          <p14:tracePt t="183446" x="6324600" y="3384550"/>
          <p14:tracePt t="183463" x="6324600" y="3422650"/>
          <p14:tracePt t="183479" x="6305550" y="3441700"/>
          <p14:tracePt t="183497" x="6280150" y="3460750"/>
          <p14:tracePt t="183514" x="6235700" y="3473450"/>
          <p14:tracePt t="183563" x="6248400" y="3441700"/>
          <p14:tracePt t="183580" x="6267450" y="3409950"/>
          <p14:tracePt t="183596" x="6286500" y="3371850"/>
          <p14:tracePt t="183614" x="6305550" y="3346450"/>
          <p14:tracePt t="183629" x="6311900" y="3340100"/>
          <p14:tracePt t="183692" x="6299200" y="3340100"/>
          <p14:tracePt t="183700" x="6280150" y="3365500"/>
          <p14:tracePt t="183713" x="6254750" y="3397250"/>
          <p14:tracePt t="183730" x="6191250" y="3422650"/>
          <p14:tracePt t="183746" x="6191250" y="3429000"/>
          <p14:tracePt t="183796" x="6229350" y="3390900"/>
          <p14:tracePt t="183813" x="6242050" y="3378200"/>
          <p14:tracePt t="183830" x="6267450" y="3346450"/>
          <p14:tracePt t="183846" x="6286500" y="3333750"/>
          <p14:tracePt t="183863" x="6292850" y="3327400"/>
          <p14:tracePt t="183934" x="6286500" y="3327400"/>
          <p14:tracePt t="183946" x="6273800" y="3327400"/>
          <p14:tracePt t="183963" x="6267450" y="3333750"/>
          <p14:tracePt t="184013" x="6267450" y="3308350"/>
          <p14:tracePt t="184030" x="6273800" y="3295650"/>
          <p14:tracePt t="184047" x="6286500" y="3282950"/>
          <p14:tracePt t="184079" x="6286500" y="3276600"/>
          <p14:tracePt t="184096" x="6292850" y="3276600"/>
          <p14:tracePt t="184113" x="6292850" y="3289300"/>
          <p14:tracePt t="184130" x="6292850" y="3321050"/>
          <p14:tracePt t="184146" x="6292850" y="3340100"/>
          <p14:tracePt t="184163" x="6292850" y="3346450"/>
          <p14:tracePt t="184180" x="6292850" y="3352800"/>
          <p14:tracePt t="184580" x="6292850" y="3359150"/>
          <p14:tracePt t="184586" x="6286500" y="3397250"/>
          <p14:tracePt t="184596" x="6286500" y="3416300"/>
          <p14:tracePt t="184614" x="6280150" y="3448050"/>
          <p14:tracePt t="184630" x="6280150" y="3460750"/>
          <p14:tracePt t="184647" x="6280150" y="3479800"/>
          <p14:tracePt t="184663" x="6267450" y="3511550"/>
          <p14:tracePt t="184680" x="6223000" y="3568700"/>
          <p14:tracePt t="184697" x="6127750" y="3651250"/>
          <p14:tracePt t="184713" x="5943600" y="3771900"/>
          <p14:tracePt t="184730" x="5607050" y="3886200"/>
          <p14:tracePt t="184735" x="5480050" y="3930650"/>
          <p14:tracePt t="184747" x="5422900" y="3949700"/>
          <p14:tracePt t="184763" x="5359400" y="3994150"/>
          <p14:tracePt t="184949" x="5384800" y="3987800"/>
          <p14:tracePt t="184957" x="5403850" y="3987800"/>
          <p14:tracePt t="184972" x="5384800" y="4013200"/>
          <p14:tracePt t="184982" x="5353050" y="4038600"/>
          <p14:tracePt t="184996" x="5232400" y="4076700"/>
          <p14:tracePt t="185013" x="5105400" y="4095750"/>
          <p14:tracePt t="185030" x="4889500" y="4133850"/>
          <p14:tracePt t="185046" x="4806950" y="4152900"/>
          <p14:tracePt t="185063" x="4737100" y="4171950"/>
          <p14:tracePt t="185080" x="4641850" y="4235450"/>
          <p14:tracePt t="185096" x="4616450" y="4273550"/>
          <p14:tracePt t="185113" x="4597400" y="4305300"/>
          <p14:tracePt t="185129" x="4591050" y="4337050"/>
          <p14:tracePt t="185146" x="4591050" y="4356100"/>
          <p14:tracePt t="185163" x="4591050" y="4375150"/>
          <p14:tracePt t="185179" x="4591050" y="4394200"/>
          <p14:tracePt t="185196" x="4591050" y="4413250"/>
          <p14:tracePt t="185229" x="4591050" y="4419600"/>
          <p14:tracePt t="185265" x="4597400" y="4425950"/>
          <p14:tracePt t="185282" x="4616450" y="4451350"/>
          <p14:tracePt t="185298" x="4648200" y="4470400"/>
          <p14:tracePt t="185315" x="4699000" y="4489450"/>
          <p14:tracePt t="185330" x="4743450" y="4502150"/>
          <p14:tracePt t="185346" x="4756150" y="4502150"/>
          <p14:tracePt t="187758" x="4768850" y="4502150"/>
          <p14:tracePt t="187766" x="4832350" y="4483100"/>
          <p14:tracePt t="187773" x="5048250" y="4406900"/>
          <p14:tracePt t="187781" x="5276850" y="4330700"/>
          <p14:tracePt t="187795" x="5327650" y="4311650"/>
          <p14:tracePt t="187812" x="5391150" y="4267200"/>
          <p14:tracePt t="187829" x="5511800" y="4146550"/>
          <p14:tracePt t="187845" x="5613400" y="4057650"/>
          <p14:tracePt t="187862" x="5803900" y="3911600"/>
          <p14:tracePt t="187879" x="5969000" y="3778250"/>
          <p14:tracePt t="187895" x="6070600" y="3721100"/>
          <p14:tracePt t="187912" x="6159500" y="3663950"/>
          <p14:tracePt t="187929" x="6267450" y="3625850"/>
          <p14:tracePt t="187945" x="6369050" y="3606800"/>
          <p14:tracePt t="187962" x="6381750" y="3606800"/>
          <p14:tracePt t="188013" x="6394450" y="3587750"/>
          <p14:tracePt t="188028" x="6413500" y="3556000"/>
          <p14:tracePt t="188045" x="6445250" y="3479800"/>
          <p14:tracePt t="188062" x="6496050" y="3397250"/>
          <p14:tracePt t="188078" x="6572250" y="3321050"/>
          <p14:tracePt t="188096" x="6623050" y="3251200"/>
          <p14:tracePt t="188114" x="6623050" y="3225800"/>
          <p14:tracePt t="188131" x="6584950" y="3181350"/>
          <p14:tracePt t="188146" x="6464300" y="3130550"/>
          <p14:tracePt t="188162" x="6350000" y="3124200"/>
          <p14:tracePt t="188179" x="6305550" y="3124200"/>
          <p14:tracePt t="188196" x="6248400" y="3143250"/>
          <p14:tracePt t="188212" x="6165850" y="3187700"/>
          <p14:tracePt t="188230" x="6096000" y="3244850"/>
          <p14:tracePt t="188245" x="6057900" y="3276600"/>
          <p14:tracePt t="188264" x="6045200" y="3289300"/>
          <p14:tracePt t="188281" x="6045200" y="3295650"/>
          <p14:tracePt t="188322" x="6051550" y="3295650"/>
          <p14:tracePt t="188354" x="6057900" y="3295650"/>
          <p14:tracePt t="188362" x="6057900" y="3289300"/>
          <p14:tracePt t="188418" x="6070600" y="3289300"/>
          <p14:tracePt t="188428" x="6089650" y="3314700"/>
          <p14:tracePt t="188445" x="6121400" y="3371850"/>
          <p14:tracePt t="188462" x="6153150" y="3403600"/>
          <p14:tracePt t="188479" x="6184900" y="3441700"/>
          <p14:tracePt t="188496" x="6203950" y="3460750"/>
          <p14:tracePt t="188512" x="6216650" y="3460750"/>
          <p14:tracePt t="188529" x="6223000" y="3460750"/>
          <p14:tracePt t="188653" x="6229350" y="3460750"/>
          <p14:tracePt t="188667" x="6235700" y="3454400"/>
          <p14:tracePt t="188675" x="6248400" y="3454400"/>
          <p14:tracePt t="188695" x="6292850" y="3448050"/>
          <p14:tracePt t="188712" x="6350000" y="3441700"/>
          <p14:tracePt t="188730" x="6413500" y="3429000"/>
          <p14:tracePt t="188746" x="6438900" y="3429000"/>
          <p14:tracePt t="188795" x="6419850" y="3448050"/>
          <p14:tracePt t="188812" x="6369050" y="3454400"/>
          <p14:tracePt t="188829" x="6337300" y="3460750"/>
          <p14:tracePt t="188847" x="6299200" y="3460750"/>
          <p14:tracePt t="188862" x="6267450" y="3460750"/>
          <p14:tracePt t="188879" x="6261100" y="3460750"/>
          <p14:tracePt t="188895" x="6267450" y="3441700"/>
          <p14:tracePt t="188912" x="6286500" y="3429000"/>
          <p14:tracePt t="188930" x="6305550" y="3409950"/>
          <p14:tracePt t="188946" x="6311900" y="3397250"/>
          <p14:tracePt t="189021" x="6299200" y="3409950"/>
          <p14:tracePt t="189031" x="6292850" y="3429000"/>
          <p14:tracePt t="189045" x="6267450" y="3454400"/>
          <p14:tracePt t="189062" x="6235700" y="3473450"/>
          <p14:tracePt t="189079" x="6229350" y="3473450"/>
          <p14:tracePt t="189145" x="6235700" y="3467100"/>
          <p14:tracePt t="189160" x="6242050" y="3467100"/>
          <p14:tracePt t="189167" x="6242050" y="3460750"/>
          <p14:tracePt t="189178" x="6248400" y="3454400"/>
          <p14:tracePt t="189212" x="6254750" y="3448050"/>
          <p14:tracePt t="189272" x="6254750" y="3460750"/>
          <p14:tracePt t="189280" x="6248400" y="3473450"/>
          <p14:tracePt t="189286" x="6242050" y="3479800"/>
          <p14:tracePt t="189296" x="6223000" y="3486150"/>
          <p14:tracePt t="189313" x="6197600" y="3498850"/>
          <p14:tracePt t="189329" x="6159500" y="3505200"/>
          <p14:tracePt t="189347" x="6121400" y="3517900"/>
          <p14:tracePt t="189364" x="6102350" y="3524250"/>
          <p14:tracePt t="189588" x="6159500" y="3517900"/>
          <p14:tracePt t="189594" x="6178550" y="3517900"/>
          <p14:tracePt t="189601" x="6197600" y="3511550"/>
          <p14:tracePt t="189613" x="6216650" y="3511550"/>
          <p14:tracePt t="189630" x="6235700" y="3511550"/>
          <p14:tracePt t="189646" x="6242050" y="3517900"/>
          <p14:tracePt t="189663" x="6248400" y="3524250"/>
          <p14:tracePt t="189679" x="6248400" y="3530600"/>
          <p14:tracePt t="189717" x="6254750" y="3530600"/>
          <p14:tracePt t="189733" x="6261100" y="3530600"/>
          <p14:tracePt t="191350" x="6248400" y="3549650"/>
          <p14:tracePt t="191362" x="6172200" y="3625850"/>
          <p14:tracePt t="191379" x="5372100" y="4260850"/>
          <p14:tracePt t="191395" x="3994150" y="5181600"/>
          <p14:tracePt t="191412" x="2736850" y="5810250"/>
          <p14:tracePt t="191428" x="1987550" y="6350000"/>
          <p14:tracePt t="191445" x="1778000" y="6546850"/>
          <p14:tracePt t="191462" x="1651000" y="6572250"/>
          <p14:tracePt t="191478" x="1606550" y="6578600"/>
          <p14:tracePt t="191496" x="1593850" y="6591300"/>
          <p14:tracePt t="191600" x="1581150" y="6591300"/>
          <p14:tracePt t="191648" x="1574800" y="6591300"/>
          <p14:tracePt t="191655" x="1568450" y="6578600"/>
          <p14:tracePt t="191663" x="1568450" y="6559550"/>
          <p14:tracePt t="191679" x="1581150" y="6521450"/>
          <p14:tracePt t="191695" x="1708150" y="6381750"/>
          <p14:tracePt t="191712" x="1752600" y="6343650"/>
          <p14:tracePt t="191729" x="1803400" y="6311900"/>
          <p14:tracePt t="191745" x="1924050" y="6261100"/>
          <p14:tracePt t="191762" x="2032000" y="6223000"/>
          <p14:tracePt t="191779" x="2139950" y="6159500"/>
          <p14:tracePt t="191796" x="2305050" y="6057900"/>
          <p14:tracePt t="191812" x="2565400" y="5911850"/>
          <p14:tracePt t="191828" x="3022600" y="5708650"/>
          <p14:tracePt t="191845" x="3486150" y="5524500"/>
          <p14:tracePt t="191862" x="3994150" y="5340350"/>
          <p14:tracePt t="191880" x="4368800" y="5232400"/>
          <p14:tracePt t="191898" x="4743450" y="5175250"/>
          <p14:tracePt t="191912" x="4908550" y="5137150"/>
          <p14:tracePt t="191929" x="4978400" y="5111750"/>
          <p14:tracePt t="191945" x="4984750" y="5105400"/>
          <p14:tracePt t="192060" x="4984750" y="5099050"/>
          <p14:tracePt t="192095" x="4953000" y="5099050"/>
          <p14:tracePt t="192105" x="4921250" y="5099050"/>
          <p14:tracePt t="192116" x="4876800" y="5099050"/>
          <p14:tracePt t="192130" x="4756150" y="5105400"/>
          <p14:tracePt t="192146" x="4622800" y="5118100"/>
          <p14:tracePt t="192150" x="4559300" y="5118100"/>
          <p14:tracePt t="192163" x="4489450" y="5118100"/>
          <p14:tracePt t="192180" x="4114800" y="5130800"/>
          <p14:tracePt t="192196" x="3778250" y="5194300"/>
          <p14:tracePt t="192213" x="3378200" y="5314950"/>
          <p14:tracePt t="192228" x="3143250" y="5378450"/>
          <p14:tracePt t="192245" x="3048000" y="5391150"/>
          <p14:tracePt t="192263" x="3016250" y="5403850"/>
          <p14:tracePt t="192279" x="3009900" y="5403850"/>
          <p14:tracePt t="192295" x="3003550" y="5410200"/>
          <p14:tracePt t="192312" x="2990850" y="5422900"/>
          <p14:tracePt t="192329" x="2971800" y="5467350"/>
          <p14:tracePt t="192345" x="2959100" y="5511800"/>
          <p14:tracePt t="192362" x="2959100" y="5543550"/>
          <p14:tracePt t="192379" x="2984500" y="5562600"/>
          <p14:tracePt t="192590" x="2984500" y="5556250"/>
          <p14:tracePt t="192596" x="2984500" y="5549900"/>
          <p14:tracePt t="192622" x="2990850" y="5549900"/>
          <p14:tracePt t="192645" x="3003550" y="5568950"/>
          <p14:tracePt t="192662" x="3009900" y="5575300"/>
          <p14:tracePt t="192679" x="3028950" y="5594350"/>
          <p14:tracePt t="192696" x="3041650" y="5600700"/>
          <p14:tracePt t="192712" x="3048000" y="5607050"/>
          <p14:tracePt t="192729" x="3054350" y="5607050"/>
          <p14:tracePt t="192792" x="3060700" y="5607050"/>
          <p14:tracePt t="195675" x="3035300" y="5619750"/>
          <p14:tracePt t="195684" x="2971800" y="5651500"/>
          <p14:tracePt t="195696" x="2876550" y="5689600"/>
          <p14:tracePt t="195715" x="2438400" y="5873750"/>
          <p14:tracePt t="195719" x="2222500" y="5975350"/>
          <p14:tracePt t="195729" x="1885950" y="6121400"/>
          <p14:tracePt t="195746" x="1187450" y="6438900"/>
          <p14:tracePt t="195749" x="850900" y="6572250"/>
          <p14:tracePt t="195762" x="533400" y="6699250"/>
          <p14:tracePt t="196172" x="323850" y="6565900"/>
          <p14:tracePt t="196196" x="425450" y="6464300"/>
          <p14:tracePt t="196213" x="571500" y="6350000"/>
          <p14:tracePt t="196217" x="635000" y="6305550"/>
          <p14:tracePt t="196229" x="692150" y="6261100"/>
          <p14:tracePt t="196246" x="946150" y="6089650"/>
          <p14:tracePt t="196263" x="1079500" y="5994400"/>
          <p14:tracePt t="196280" x="1244600" y="5880100"/>
          <p14:tracePt t="196296" x="1447800" y="5721350"/>
          <p14:tracePt t="196314" x="1695450" y="5530850"/>
          <p14:tracePt t="196329" x="1936750" y="5327650"/>
          <p14:tracePt t="196347" x="2178050" y="5060950"/>
          <p14:tracePt t="196365" x="2495550" y="4692650"/>
          <p14:tracePt t="196379" x="2825750" y="4343400"/>
          <p14:tracePt t="196396" x="3200400" y="3994150"/>
          <p14:tracePt t="196412" x="3619500" y="3695700"/>
          <p14:tracePt t="196429" x="3981450" y="3486150"/>
          <p14:tracePt t="196446" x="4260850" y="3359150"/>
          <p14:tracePt t="196462" x="4546600" y="3238500"/>
          <p14:tracePt t="196480" x="4819650" y="3149600"/>
          <p14:tracePt t="196497" x="4997450" y="3117850"/>
          <p14:tracePt t="196512" x="5099050" y="3117850"/>
          <p14:tracePt t="196529" x="5156200" y="3117850"/>
          <p14:tracePt t="196546" x="5168900" y="3130550"/>
          <p14:tracePt t="196618" x="5168900" y="3136900"/>
          <p14:tracePt t="196629" x="5143500" y="3162300"/>
          <p14:tracePt t="196646" x="5124450" y="3232150"/>
          <p14:tracePt t="196664" x="5137150" y="3270250"/>
          <p14:tracePt t="196679" x="5238750" y="3314700"/>
          <p14:tracePt t="196698" x="5435600" y="3321050"/>
          <p14:tracePt t="196712" x="5499100" y="3295650"/>
          <p14:tracePt t="196730" x="5689600" y="3206750"/>
          <p14:tracePt t="196746" x="5924550" y="3117850"/>
          <p14:tracePt t="196763" x="6089650" y="3067050"/>
          <p14:tracePt t="196780" x="6299200" y="3041650"/>
          <p14:tracePt t="196796" x="6407150" y="3041650"/>
          <p14:tracePt t="196812" x="6559550" y="3136900"/>
          <p14:tracePt t="196829" x="6648450" y="3219450"/>
          <p14:tracePt t="196846" x="6692900" y="3289300"/>
          <p14:tracePt t="196862" x="6724650" y="3352800"/>
          <p14:tracePt t="196879" x="6737350" y="3397250"/>
          <p14:tracePt t="196896" x="6737350" y="3416300"/>
          <p14:tracePt t="196913" x="6731000" y="3429000"/>
          <p14:tracePt t="196929" x="6699250" y="3460750"/>
          <p14:tracePt t="196946" x="6673850" y="3473450"/>
          <p14:tracePt t="196962" x="6629400" y="3498850"/>
          <p14:tracePt t="196980" x="6623050" y="3505200"/>
          <p14:tracePt t="197013" x="6610350" y="3505200"/>
          <p14:tracePt t="197030" x="6565900" y="3492500"/>
          <p14:tracePt t="197046" x="6470650" y="3429000"/>
          <p14:tracePt t="197062" x="6394450" y="3390900"/>
          <p14:tracePt t="197079" x="6330950" y="3359150"/>
          <p14:tracePt t="197098" x="6286500" y="3327400"/>
          <p14:tracePt t="197206" x="6286500" y="3340100"/>
          <p14:tracePt t="197213" x="6286500" y="3359150"/>
          <p14:tracePt t="197230" x="6286500" y="3384550"/>
          <p14:tracePt t="197246" x="6286500" y="3435350"/>
          <p14:tracePt t="197263" x="6299200" y="3460750"/>
          <p14:tracePt t="197279" x="6305550" y="3467100"/>
          <p14:tracePt t="197382" x="6305550" y="3460750"/>
          <p14:tracePt t="197390" x="6305550" y="3441700"/>
          <p14:tracePt t="197398" x="6305550" y="3429000"/>
          <p14:tracePt t="197413" x="6299200" y="3416300"/>
          <p14:tracePt t="197429" x="6292850" y="3397250"/>
          <p14:tracePt t="197446" x="6286500" y="3390900"/>
          <p14:tracePt t="197462" x="6286500" y="3384550"/>
          <p14:tracePt t="197608" x="6273800" y="3384550"/>
          <p14:tracePt t="197615" x="6267450" y="3384550"/>
          <p14:tracePt t="197629" x="6261100" y="3390900"/>
          <p14:tracePt t="197646" x="6248400" y="3397250"/>
          <p14:tracePt t="197662" x="6235700" y="3409950"/>
          <p14:tracePt t="197679" x="6229350" y="3409950"/>
          <p14:tracePt t="198042" x="6229350" y="3403600"/>
          <p14:tracePt t="198051" x="6229350" y="3384550"/>
          <p14:tracePt t="198062" x="6229350" y="3371850"/>
          <p14:tracePt t="198079" x="6235700" y="3352800"/>
          <p14:tracePt t="198095" x="6235700" y="3333750"/>
          <p14:tracePt t="198112" x="6235700" y="3327400"/>
          <p14:tracePt t="198130" x="6235700" y="3321050"/>
          <p14:tracePt t="200993" x="6248400" y="3321050"/>
          <p14:tracePt t="200997" x="6254750" y="3327400"/>
          <p14:tracePt t="201013" x="6292850" y="3346450"/>
          <p14:tracePt t="201029" x="6305550" y="3359150"/>
          <p14:tracePt t="201046" x="6318250" y="3359150"/>
          <p14:tracePt t="201062" x="6318250" y="3371850"/>
          <p14:tracePt t="201079" x="6299200" y="3429000"/>
          <p14:tracePt t="201355" x="6305550" y="3429000"/>
          <p14:tracePt t="201361" x="6330950" y="3422650"/>
          <p14:tracePt t="201378" x="6375400" y="3403600"/>
          <p14:tracePt t="201396" x="6400800" y="3397250"/>
          <p14:tracePt t="201414" x="6413500" y="3403600"/>
          <p14:tracePt t="201428" x="6413500" y="3435350"/>
          <p14:tracePt t="201445" x="6413500" y="3473450"/>
          <p14:tracePt t="201462" x="6413500" y="3492500"/>
          <p14:tracePt t="201480" x="6413500" y="3505200"/>
          <p14:tracePt t="201496" x="6413500" y="3511550"/>
          <p14:tracePt t="201563" x="6419850" y="3505200"/>
          <p14:tracePt t="201585" x="6426200" y="3498850"/>
          <p14:tracePt t="201610" x="6426200" y="3492500"/>
          <p14:tracePt t="201617" x="6426200" y="3486150"/>
          <p14:tracePt t="201645" x="6426200" y="3473450"/>
          <p14:tracePt t="201662" x="6426200" y="3460750"/>
          <p14:tracePt t="201680" x="6432550" y="3441700"/>
          <p14:tracePt t="201696" x="6432550" y="3429000"/>
          <p14:tracePt t="201712" x="6438900" y="3422650"/>
          <p14:tracePt t="201730" x="6445250" y="3403600"/>
          <p14:tracePt t="202892" x="6457950" y="3397250"/>
          <p14:tracePt t="202899" x="6477000" y="3390900"/>
          <p14:tracePt t="202912" x="6477000" y="3384550"/>
          <p14:tracePt t="202929" x="6483350" y="3384550"/>
          <p14:tracePt t="202945" x="6451600" y="3390900"/>
          <p14:tracePt t="203182" x="6451600" y="3397250"/>
          <p14:tracePt t="203246" x="6457950" y="3397250"/>
          <p14:tracePt t="203253" x="6464300" y="3384550"/>
          <p14:tracePt t="203262" x="6477000" y="3359150"/>
          <p14:tracePt t="203279" x="6477000" y="3314700"/>
          <p14:tracePt t="203296" x="6477000" y="3263900"/>
          <p14:tracePt t="203313" x="6470650" y="3257550"/>
          <p14:tracePt t="203362" x="6457950" y="3257550"/>
          <p14:tracePt t="203379" x="6438900" y="3270250"/>
          <p14:tracePt t="203395" x="6426200" y="3276600"/>
          <p14:tracePt t="203412" x="6413500" y="3276600"/>
          <p14:tracePt t="203429" x="6413500" y="3282950"/>
          <p14:tracePt t="203445" x="6413500" y="3289300"/>
          <p14:tracePt t="203462" x="6413500" y="3295650"/>
          <p14:tracePt t="206386" x="6419850" y="3295650"/>
          <p14:tracePt t="206395" x="6445250" y="3295650"/>
          <p14:tracePt t="206412" x="6527800" y="3282950"/>
          <p14:tracePt t="206429" x="6661150" y="3282950"/>
          <p14:tracePt t="206445" x="6832600" y="3276600"/>
          <p14:tracePt t="206462" x="6934200" y="3251200"/>
          <p14:tracePt t="206480" x="6940550" y="3244850"/>
          <p14:tracePt t="206652" x="6927850" y="3244850"/>
          <p14:tracePt t="206659" x="6896100" y="3257550"/>
          <p14:tracePt t="206679" x="6794500" y="3295650"/>
          <p14:tracePt t="206695" x="6743700" y="3327400"/>
          <p14:tracePt t="206712" x="6718300" y="3346450"/>
          <p14:tracePt t="206729" x="6705600" y="3352800"/>
          <p14:tracePt t="206746" x="6699250" y="3359150"/>
          <p14:tracePt t="206764" x="6673850" y="3359150"/>
          <p14:tracePt t="206779" x="6584950" y="3352800"/>
          <p14:tracePt t="206795" x="6457950" y="3352800"/>
          <p14:tracePt t="207016" x="6477000" y="3352800"/>
          <p14:tracePt t="207021" x="6489700" y="3352800"/>
          <p14:tracePt t="207032" x="6502400" y="3359150"/>
          <p14:tracePt t="207045" x="6502400" y="3365500"/>
          <p14:tracePt t="207063" x="6445250" y="3435350"/>
          <p14:tracePt t="207079" x="6369050" y="3486150"/>
          <p14:tracePt t="207096" x="5778500" y="3708400"/>
          <p14:tracePt t="207112" x="5626100" y="3771900"/>
          <p14:tracePt t="207131" x="5473700" y="3873500"/>
          <p14:tracePt t="207145" x="5372100" y="3962400"/>
          <p14:tracePt t="207162" x="5276850" y="4038600"/>
          <p14:tracePt t="207179" x="5226050" y="4095750"/>
          <p14:tracePt t="207195" x="5187950" y="4140200"/>
          <p14:tracePt t="207212" x="5130800" y="4184650"/>
          <p14:tracePt t="207229" x="5086350" y="4235450"/>
          <p14:tracePt t="207246" x="5016500" y="4305300"/>
          <p14:tracePt t="207264" x="4889500" y="4546600"/>
          <p14:tracePt t="207279" x="4730750" y="4864100"/>
          <p14:tracePt t="207295" x="4483100" y="5327650"/>
          <p14:tracePt t="207312" x="4362450" y="5492750"/>
          <p14:tracePt t="207329" x="4083050" y="5759450"/>
          <p14:tracePt t="207346" x="3397250" y="6057900"/>
          <p14:tracePt t="207362" x="2921000" y="6127750"/>
          <p14:tracePt t="207378" x="2717800" y="6127750"/>
          <p14:tracePt t="207397" x="2508250" y="6089650"/>
          <p14:tracePt t="207414" x="2317750" y="6000750"/>
          <p14:tracePt t="207428" x="2235200" y="5924550"/>
          <p14:tracePt t="207445" x="2203450" y="5924550"/>
          <p14:tracePt t="207617" x="2209800" y="5930900"/>
          <p14:tracePt t="207633" x="2203450" y="5937250"/>
          <p14:tracePt t="207643" x="2178050" y="5949950"/>
          <p14:tracePt t="207651" x="2095500" y="5981700"/>
          <p14:tracePt t="207661" x="2038350" y="6013450"/>
          <p14:tracePt t="207679" x="1911350" y="6064250"/>
          <p14:tracePt t="207695" x="1733550" y="6121400"/>
          <p14:tracePt t="207712" x="1619250" y="6178550"/>
          <p14:tracePt t="207716" x="1606550" y="6191250"/>
          <p14:tracePt t="207729" x="1581150" y="6210300"/>
          <p14:tracePt t="207745" x="1543050" y="6229350"/>
          <p14:tracePt t="207763" x="1511300" y="6254750"/>
          <p14:tracePt t="207779" x="1498600" y="6267450"/>
          <p14:tracePt t="207795" x="1492250" y="6273800"/>
          <p14:tracePt t="207812" x="1485900" y="6273800"/>
          <p14:tracePt t="207829" x="1479550" y="6280150"/>
          <p14:tracePt t="207846" x="1479550" y="6286500"/>
          <p14:tracePt t="207862" x="1460500" y="6292850"/>
          <p14:tracePt t="207879" x="1441450" y="6305550"/>
          <p14:tracePt t="207895" x="1377950" y="6318250"/>
          <p14:tracePt t="207912" x="1314450" y="6324600"/>
          <p14:tracePt t="207928" x="1193800" y="6330950"/>
          <p14:tracePt t="207946" x="1060450" y="6330950"/>
          <p14:tracePt t="207963" x="952500" y="6330950"/>
          <p14:tracePt t="207979" x="806450" y="6330950"/>
          <p14:tracePt t="207995" x="704850" y="6330950"/>
          <p14:tracePt t="208012" x="622300" y="6330950"/>
          <p14:tracePt t="208029" x="615950" y="6337300"/>
          <p14:tracePt t="208079" x="615950" y="6343650"/>
          <p14:tracePt t="208096" x="615950" y="6388100"/>
          <p14:tracePt t="208112" x="628650" y="6432550"/>
          <p14:tracePt t="208128" x="679450" y="6534150"/>
          <p14:tracePt t="208146" x="742950" y="6616700"/>
          <p14:tracePt t="208216" x="1771650" y="6851650"/>
          <p14:tracePt t="208229" x="1924050" y="6851650"/>
          <p14:tracePt t="208246" x="2127250" y="6851650"/>
          <p14:tracePt t="208262" x="2317750" y="6851650"/>
          <p14:tracePt t="208280" x="2819400" y="6851650"/>
          <p14:tracePt t="208296" x="3048000" y="6851650"/>
          <p14:tracePt t="208314" x="3219450" y="6807200"/>
          <p14:tracePt t="208331" x="3308350" y="6711950"/>
          <p14:tracePt t="208346" x="3340100" y="6578600"/>
          <p14:tracePt t="208362" x="3340100" y="6407150"/>
          <p14:tracePt t="208379" x="3340100" y="6261100"/>
          <p14:tracePt t="208395" x="3308350" y="6165850"/>
          <p14:tracePt t="208413" x="3232150" y="6070600"/>
          <p14:tracePt t="208429" x="3168650" y="6026150"/>
          <p14:tracePt t="208445" x="3048000" y="5969000"/>
          <p14:tracePt t="208462" x="2844800" y="5892800"/>
          <p14:tracePt t="208480" x="2622550" y="5835650"/>
          <p14:tracePt t="208495" x="2438400" y="5810250"/>
          <p14:tracePt t="208514" x="2286000" y="5803900"/>
          <p14:tracePt t="208530" x="2120900" y="5803900"/>
          <p14:tracePt t="208533" x="2044700" y="5803900"/>
          <p14:tracePt t="208545" x="2000250" y="5803900"/>
          <p14:tracePt t="208562" x="1905000" y="5803900"/>
          <p14:tracePt t="208579" x="1809750" y="5822950"/>
          <p14:tracePt t="208595" x="1689100" y="5842000"/>
          <p14:tracePt t="208613" x="1606550" y="5886450"/>
          <p14:tracePt t="208629" x="1600200" y="5899150"/>
          <p14:tracePt t="208646" x="1549400" y="5969000"/>
          <p14:tracePt t="208663" x="1504950" y="6057900"/>
          <p14:tracePt t="208679" x="1460500" y="6134100"/>
          <p14:tracePt t="208697" x="1447800" y="6203950"/>
          <p14:tracePt t="208712" x="1447800" y="6273800"/>
          <p14:tracePt t="208732" x="1511300" y="6394450"/>
          <p14:tracePt t="208742" x="1549400" y="6432550"/>
          <p14:tracePt t="208752" x="1720850" y="6534150"/>
          <p14:tracePt t="208763" x="1784350" y="6559550"/>
          <p14:tracePt t="208780" x="1930400" y="6584950"/>
          <p14:tracePt t="208798" x="2063750" y="6584950"/>
          <p14:tracePt t="208815" x="2165350" y="6584950"/>
          <p14:tracePt t="208831" x="2349500" y="6572250"/>
          <p14:tracePt t="208837" x="2400300" y="6572250"/>
          <p14:tracePt t="208846" x="2463800" y="6559550"/>
          <p14:tracePt t="208865" x="2590800" y="6502400"/>
          <p14:tracePt t="208881" x="2603500" y="6483350"/>
          <p14:tracePt t="208896" x="2603500" y="6464300"/>
          <p14:tracePt t="208913" x="2590800" y="6445250"/>
          <p14:tracePt t="208930" x="2540000" y="6407150"/>
          <p14:tracePt t="208946" x="2489200" y="6388100"/>
          <p14:tracePt t="208963" x="2432050" y="6369050"/>
          <p14:tracePt t="208980" x="2400300" y="6369050"/>
          <p14:tracePt t="208997" x="2374900" y="6369050"/>
          <p14:tracePt t="209014" x="2368550" y="6369050"/>
          <p14:tracePt t="209030" x="2368550" y="6388100"/>
          <p14:tracePt t="209047" x="2387600" y="6413500"/>
          <p14:tracePt t="209063" x="2406650" y="6419850"/>
          <p14:tracePt t="209069" x="2425700" y="6419850"/>
          <p14:tracePt t="209080" x="2438400" y="6419850"/>
          <p14:tracePt t="209097" x="2508250" y="6419850"/>
          <p14:tracePt t="209114" x="2533650" y="6426200"/>
          <p14:tracePt t="209383" x="2533650" y="6419850"/>
          <p14:tracePt t="209389" x="2546350" y="6394450"/>
          <p14:tracePt t="209397" x="2559050" y="6381750"/>
          <p14:tracePt t="209413" x="2590800" y="6343650"/>
          <p14:tracePt t="209430" x="2641600" y="6311900"/>
          <p14:tracePt t="209446" x="2679700" y="6299200"/>
          <p14:tracePt t="209462" x="2724150" y="6299200"/>
          <p14:tracePt t="209479" x="2749550" y="6299200"/>
          <p14:tracePt t="209496" x="2762250" y="6299200"/>
          <p14:tracePt t="209642" x="2768600" y="6299200"/>
          <p14:tracePt t="209658" x="2774950" y="6299200"/>
          <p14:tracePt t="209683" x="2774950" y="6292850"/>
          <p14:tracePt t="209701" x="2781300" y="6286500"/>
          <p14:tracePt t="209715" x="2787650" y="6286500"/>
          <p14:tracePt t="209730" x="2794000" y="6273800"/>
          <p14:tracePt t="209746" x="2806700" y="6248400"/>
          <p14:tracePt t="209763" x="2813050" y="6235700"/>
          <p14:tracePt t="209779" x="2832100" y="6210300"/>
          <p14:tracePt t="209796" x="2844800" y="6191250"/>
          <p14:tracePt t="209812" x="2863850" y="6153150"/>
          <p14:tracePt t="209830" x="2882900" y="6115050"/>
          <p14:tracePt t="209847" x="2940050" y="6007100"/>
          <p14:tracePt t="209864" x="3067050" y="5816600"/>
          <p14:tracePt t="209879" x="3441700" y="5334000"/>
          <p14:tracePt t="209896" x="4083050" y="4610100"/>
          <p14:tracePt t="209912" x="4819650" y="3968750"/>
          <p14:tracePt t="209930" x="5937250" y="3213100"/>
          <p14:tracePt t="209946" x="6489700" y="2857500"/>
          <p14:tracePt t="209963" x="6889750" y="2571750"/>
          <p14:tracePt t="209980" x="7143750" y="2393950"/>
          <p14:tracePt t="209996" x="7270750" y="2305050"/>
          <p14:tracePt t="210012" x="7308850" y="2279650"/>
          <p14:tracePt t="210125" x="7302500" y="2286000"/>
          <p14:tracePt t="210131" x="7283450" y="2298700"/>
          <p14:tracePt t="210146" x="7264400" y="2324100"/>
          <p14:tracePt t="210163" x="7213600" y="2362200"/>
          <p14:tracePt t="210180" x="7194550" y="2387600"/>
          <p14:tracePt t="210196" x="7175500" y="2406650"/>
          <p14:tracePt t="210213" x="7156450" y="2444750"/>
          <p14:tracePt t="210229" x="7137400" y="2482850"/>
          <p14:tracePt t="210247" x="7131050" y="2527300"/>
          <p14:tracePt t="210263" x="7131050" y="2641600"/>
          <p14:tracePt t="210280" x="7131050" y="2774950"/>
          <p14:tracePt t="210296" x="7131050" y="2933700"/>
          <p14:tracePt t="210314" x="7124700" y="3175000"/>
          <p14:tracePt t="210329" x="7124700" y="3409950"/>
          <p14:tracePt t="210347" x="7137400" y="3562350"/>
          <p14:tracePt t="210365" x="7175500" y="3638550"/>
          <p14:tracePt t="210379" x="7219950" y="3689350"/>
          <p14:tracePt t="210396" x="7251700" y="3689350"/>
          <p14:tracePt t="210413" x="7302500" y="3683000"/>
          <p14:tracePt t="210429" x="7334250" y="3644900"/>
          <p14:tracePt t="210446" x="7340600" y="3606800"/>
          <p14:tracePt t="210463" x="7340600" y="3600450"/>
          <p14:tracePt t="210768" x="7340600" y="3606800"/>
          <p14:tracePt t="210784" x="7346950" y="3619500"/>
          <p14:tracePt t="210795" x="7353300" y="3625850"/>
          <p14:tracePt t="210812" x="7353300" y="3632200"/>
          <p14:tracePt t="210829" x="7346950" y="3632200"/>
          <p14:tracePt t="210846" x="7302500" y="3644900"/>
          <p14:tracePt t="210848" x="7296150" y="3651250"/>
          <p14:tracePt t="210862" x="7283450" y="3657600"/>
          <p14:tracePt t="210880" x="7264400" y="3676650"/>
          <p14:tracePt t="210912" x="7264400" y="3683000"/>
          <p14:tracePt t="213814" x="7258050" y="3683000"/>
          <p14:tracePt t="213819" x="7200900" y="3683000"/>
          <p14:tracePt t="213828" x="7131050" y="3689350"/>
          <p14:tracePt t="213845" x="7099300" y="3689350"/>
          <p14:tracePt t="213862" x="7080250" y="3740150"/>
          <p14:tracePt t="213880" x="7048500" y="3924300"/>
          <p14:tracePt t="213895" x="7016750" y="4203700"/>
          <p14:tracePt t="213913" x="6985000" y="4597400"/>
          <p14:tracePt t="213929" x="6921500" y="4902200"/>
          <p14:tracePt t="213946" x="6889750" y="5016500"/>
          <p14:tracePt t="213962" x="6877050" y="5092700"/>
          <p14:tracePt t="213978" x="6877050" y="5111750"/>
          <p14:tracePt t="214012" x="6889750" y="5111750"/>
          <p14:tracePt t="214014" x="6896100" y="5105400"/>
          <p14:tracePt t="214028" x="6896100" y="5099050"/>
          <p14:tracePt t="214046" x="6807200" y="5092700"/>
          <p14:tracePt t="214064" x="6680200" y="5092700"/>
          <p14:tracePt t="214080" x="6604000" y="5099050"/>
          <p14:tracePt t="214287" x="6610350" y="5099050"/>
          <p14:tracePt t="214295" x="6623050" y="5099050"/>
          <p14:tracePt t="214303" x="6635750" y="5099050"/>
          <p14:tracePt t="214327" x="6616700" y="5099050"/>
          <p14:tracePt t="214345" x="6540500" y="5118100"/>
          <p14:tracePt t="214362" x="6470650" y="5168900"/>
          <p14:tracePt t="214379" x="6394450" y="5226050"/>
          <p14:tracePt t="214395" x="6362700" y="5251450"/>
          <p14:tracePt t="214412" x="6324600" y="5283200"/>
          <p14:tracePt t="214430" x="6311900" y="5289550"/>
          <p14:tracePt t="214445" x="6292850" y="5308600"/>
          <p14:tracePt t="214462" x="6280150" y="5314950"/>
          <p14:tracePt t="214479" x="6254750" y="5334000"/>
          <p14:tracePt t="214495" x="6223000" y="5353050"/>
          <p14:tracePt t="214512" x="6210300" y="5359400"/>
          <p14:tracePt t="214529" x="6203950" y="5359400"/>
          <p14:tracePt t="214545" x="6203950" y="5365750"/>
          <p14:tracePt t="244879" x="6216650" y="5340350"/>
          <p14:tracePt t="244887" x="6254750" y="5295900"/>
          <p14:tracePt t="244896" x="6299200" y="5238750"/>
          <p14:tracePt t="244912" x="6299200" y="5232400"/>
          <p14:tracePt t="244929" x="6064250" y="5334000"/>
          <p14:tracePt t="244946" x="5664200" y="5518150"/>
          <p14:tracePt t="244962" x="4451350" y="6076950"/>
          <p14:tracePt t="244979" x="3028950" y="6838950"/>
          <p14:tracePt t="244996" x="1803400" y="6851650"/>
          <p14:tracePt t="245012" x="1187450" y="6851650"/>
          <p14:tracePt t="245213" x="1257300" y="6838950"/>
          <p14:tracePt t="245227" x="1308100" y="6838950"/>
          <p14:tracePt t="245263" x="1301750" y="6851650"/>
          <p14:tracePt t="245343" x="1308100" y="6851650"/>
          <p14:tracePt t="245350" x="1358900" y="6851650"/>
          <p14:tracePt t="245363" x="1409700" y="6851650"/>
          <p14:tracePt t="245381" x="1574800" y="6851650"/>
          <p14:tracePt t="245397" x="1708150" y="6851650"/>
          <p14:tracePt t="245413" x="1816100" y="6851650"/>
          <p14:tracePt t="245430" x="1860550" y="6826250"/>
          <p14:tracePt t="245447" x="1879600" y="6800850"/>
          <p14:tracePt t="245463" x="1866900" y="6775450"/>
          <p14:tracePt t="245480" x="1790700" y="6743700"/>
          <p14:tracePt t="245486" x="1733550" y="6718300"/>
          <p14:tracePt t="245497" x="1682750" y="6692900"/>
          <p14:tracePt t="245514" x="1549400" y="6629400"/>
          <p14:tracePt t="245522" x="1517650" y="6616700"/>
          <p14:tracePt t="245530" x="1492250" y="6604000"/>
          <p14:tracePt t="245547" x="1454150" y="6584950"/>
          <p14:tracePt t="245563" x="1441450" y="6584950"/>
          <p14:tracePt t="245629" x="1428750" y="6584950"/>
          <p14:tracePt t="245645" x="1409700" y="6591300"/>
          <p14:tracePt t="245662" x="1390650" y="6604000"/>
          <p14:tracePt t="245678" x="1377950" y="6610350"/>
          <p14:tracePt t="245767" x="1371600" y="6604000"/>
          <p14:tracePt t="245773" x="1352550" y="6584950"/>
          <p14:tracePt t="245781" x="1333500" y="6565900"/>
          <p14:tracePt t="245795" x="1327150" y="6559550"/>
          <p14:tracePt t="245812" x="1308100" y="6553200"/>
          <p14:tracePt t="245829" x="1308100" y="6546850"/>
          <p14:tracePt t="245877" x="1295400" y="6546850"/>
          <p14:tracePt t="245895" x="1238250" y="6648450"/>
          <p14:tracePt t="245912" x="1143000" y="6800850"/>
          <p14:tracePt t="246064" x="1263650" y="6521450"/>
          <p14:tracePt t="246079" x="1263650" y="6496050"/>
          <p14:tracePt t="246095" x="1250950" y="6451600"/>
          <p14:tracePt t="246113" x="1219200" y="6445250"/>
          <p14:tracePt t="246128" x="1155700" y="6445250"/>
          <p14:tracePt t="246145" x="1123950" y="6457950"/>
          <p14:tracePt t="246162" x="1085850" y="6508750"/>
          <p14:tracePt t="246179" x="1066800" y="6553200"/>
          <p14:tracePt t="246195" x="1060450" y="6584950"/>
          <p14:tracePt t="246213" x="1054100" y="6597650"/>
          <p14:tracePt t="246229" x="1054100" y="6604000"/>
          <p14:tracePt t="246321" x="1060450" y="6604000"/>
          <p14:tracePt t="246347" x="1066800" y="6597650"/>
          <p14:tracePt t="246362" x="1073150" y="6597650"/>
          <p14:tracePt t="246395" x="1073150" y="6591300"/>
          <p14:tracePt t="246412" x="1079500" y="6591300"/>
          <p14:tracePt t="250430" x="1079500" y="6584950"/>
          <p14:tracePt t="250437" x="1117600" y="6451600"/>
          <p14:tracePt t="250447" x="1193800" y="5943600"/>
          <p14:tracePt t="250462" x="1397000" y="4489450"/>
          <p14:tracePt t="250479" x="1663700" y="3517900"/>
          <p14:tracePt t="250496" x="2171700" y="2984500"/>
          <p14:tracePt t="250512" x="2952750" y="2501900"/>
          <p14:tracePt t="250529" x="3949700" y="1682750"/>
          <p14:tracePt t="250549" x="5156200" y="558800"/>
          <p14:tracePt t="250562" x="5562600" y="133350"/>
          <p14:tracePt t="250581" x="6057900" y="0"/>
          <p14:tracePt t="250596" x="6261100" y="0"/>
          <p14:tracePt t="250613" x="6273800" y="0"/>
          <p14:tracePt t="250729" x="6299200" y="0"/>
          <p14:tracePt t="250735" x="6381750" y="0"/>
          <p14:tracePt t="250745" x="6546850" y="0"/>
          <p14:tracePt t="250762" x="6985000" y="0"/>
          <p14:tracePt t="250779" x="7499350" y="44450"/>
          <p14:tracePt t="250796" x="7778750" y="133350"/>
          <p14:tracePt t="250813" x="7778750" y="203200"/>
          <p14:tracePt t="250829" x="7702550" y="254000"/>
          <p14:tracePt t="250846" x="7626350" y="304800"/>
          <p14:tracePt t="250864" x="7600950" y="349250"/>
          <p14:tracePt t="250880" x="7600950" y="374650"/>
          <p14:tracePt t="250898" x="7651750" y="501650"/>
          <p14:tracePt t="250912" x="7696200" y="698500"/>
          <p14:tracePt t="250929" x="7696200" y="933450"/>
          <p14:tracePt t="250946" x="7543800" y="1282700"/>
          <p14:tracePt t="250963" x="7270750" y="1663700"/>
          <p14:tracePt t="250979" x="7105650" y="1809750"/>
          <p14:tracePt t="250996" x="7042150" y="1847850"/>
          <p14:tracePt t="251013" x="7016750" y="1854200"/>
          <p14:tracePt t="251029" x="7004050" y="1854200"/>
          <p14:tracePt t="251062" x="7004050" y="1860550"/>
          <p14:tracePt t="251079" x="6991350" y="1866900"/>
          <p14:tracePt t="251096" x="6946900" y="1873250"/>
          <p14:tracePt t="251113" x="6883400" y="1879600"/>
          <p14:tracePt t="251130" x="6648450" y="1892300"/>
          <p14:tracePt t="251146" x="6489700" y="1943100"/>
          <p14:tracePt t="251163" x="6197600" y="2057400"/>
          <p14:tracePt t="251179" x="5829300" y="2159000"/>
          <p14:tracePt t="251195" x="5226050" y="2152650"/>
          <p14:tracePt t="251212" x="4565650" y="2063750"/>
          <p14:tracePt t="251231" x="3860800" y="2038350"/>
          <p14:tracePt t="251245" x="2863850" y="2006600"/>
          <p14:tracePt t="251262" x="1549400" y="18224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53843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Experimental description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01026-4CBF-3FEF-6208-D028E398A848}"/>
              </a:ext>
            </a:extLst>
          </p:cNvPr>
          <p:cNvSpPr txBox="1"/>
          <p:nvPr/>
        </p:nvSpPr>
        <p:spPr>
          <a:xfrm>
            <a:off x="441960" y="1337823"/>
            <a:ext cx="11192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Data is sampled from Water-Lab at HKUST [1]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Transient wave is generated by manual valve closure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A controllable leak point (LKV) is located  at 98.42 m away from the transient generation valve (MV1)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Data is sampled at MV4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Experimental procedures can be found in [2]</a:t>
            </a:r>
          </a:p>
        </p:txBody>
      </p:sp>
      <p:pic>
        <p:nvPicPr>
          <p:cNvPr id="6" name="Picture 5" descr="A picture containing text, diagram, screenshot, sketch&#10;&#10;Description automatically generated">
            <a:extLst>
              <a:ext uri="{FF2B5EF4-FFF2-40B4-BE49-F238E27FC236}">
                <a16:creationId xmlns:a16="http://schemas.microsoft.com/office/drawing/2014/main" id="{686D1E52-33A6-1373-E4B2-D567D017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2809636"/>
            <a:ext cx="10511664" cy="3476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40206-DA6E-F8E2-86B8-DFEBFE3BC81C}"/>
              </a:ext>
            </a:extLst>
          </p:cNvPr>
          <p:cNvSpPr txBox="1"/>
          <p:nvPr/>
        </p:nvSpPr>
        <p:spPr>
          <a:xfrm>
            <a:off x="0" y="6280919"/>
            <a:ext cx="1219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Smart UWSS.\ (2023, May 17). {\it Controlled facility 1: HKUST lab pipeline.} Smart Urban Water Supply System. </a:t>
            </a:r>
            <a:r>
              <a:rPr lang="en-GB" sz="1050" dirty="0">
                <a:solidFill>
                  <a:srgbClr val="0563C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URL:\</a:t>
            </a:r>
            <a:r>
              <a:rPr lang="en-GB" sz="1050" dirty="0" err="1">
                <a:solidFill>
                  <a:srgbClr val="0563C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</a:t>
            </a:r>
            <a:r>
              <a:rPr lang="en-GB" sz="1050" dirty="0">
                <a:solidFill>
                  <a:srgbClr val="0563C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{https://sites.google.com/view/smartuwss/facilities/Facilities_1</a:t>
            </a:r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</a:t>
            </a:r>
            <a:endParaRPr lang="en-GB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 Wang, X., Lin, J., </a:t>
            </a:r>
            <a:r>
              <a:rPr lang="en-GB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Keramat</a:t>
            </a:r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A., </a:t>
            </a:r>
            <a:r>
              <a:rPr lang="en-GB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Ghidaoui</a:t>
            </a:r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M.S., </a:t>
            </a:r>
            <a:r>
              <a:rPr lang="en-GB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Meniconi</a:t>
            </a:r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\&amp; </a:t>
            </a:r>
            <a:r>
              <a:rPr lang="en-GB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Brunone</a:t>
            </a:r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B.(2019c). Matched-Field Processing for Leak Detection in a Viscoelasticity Pipe: An Experimental Study. Mechanical Systems and Signal Processing, 124, 459-478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A5527-F652-02AC-DF9A-E8863774E96D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350763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17"/>
    </mc:Choice>
    <mc:Fallback xmlns="">
      <p:transition spd="slow" advTm="67117"/>
    </mc:Fallback>
  </mc:AlternateContent>
  <p:extLst>
    <p:ext uri="{3A86A75C-4F4B-4683-9AE1-C65F6400EC91}">
      <p14:laserTraceLst xmlns:p14="http://schemas.microsoft.com/office/powerpoint/2010/main">
        <p14:tracePtLst>
          <p14:tracePt t="84" x="5575300" y="6718300"/>
          <p14:tracePt t="99" x="5575300" y="6597650"/>
          <p14:tracePt t="131" x="5543550" y="6388100"/>
          <p14:tracePt t="165" x="5657850" y="6203950"/>
          <p14:tracePt t="199" x="5924550" y="5924550"/>
          <p14:tracePt t="232" x="6261100" y="5765800"/>
          <p14:tracePt t="248" x="6356350" y="5746750"/>
          <p14:tracePt t="265" x="6407150" y="5746750"/>
          <p14:tracePt t="281" x="6407150" y="5797550"/>
          <p14:tracePt t="465" x="6407150" y="5791200"/>
          <p14:tracePt t="472" x="6413500" y="5778500"/>
          <p14:tracePt t="481" x="6419850" y="5759450"/>
          <p14:tracePt t="498" x="6464300" y="5727700"/>
          <p14:tracePt t="515" x="6565900" y="5664200"/>
          <p14:tracePt t="534" x="6610350" y="5651500"/>
          <p14:tracePt t="548" x="6654800" y="5651500"/>
          <p14:tracePt t="567" x="6718300" y="5645150"/>
          <p14:tracePt t="581" x="6762750" y="5626100"/>
          <p14:tracePt t="601" x="6826250" y="5594350"/>
          <p14:tracePt t="617" x="6858000" y="5581650"/>
          <p14:tracePt t="634" x="6978650" y="5530850"/>
          <p14:tracePt t="650" x="7054850" y="5511800"/>
          <p14:tracePt t="667" x="7429500" y="5365750"/>
          <p14:tracePt t="684" x="7651750" y="5257800"/>
          <p14:tracePt t="699" x="7727950" y="5226050"/>
          <p14:tracePt t="715" x="7861300" y="5149850"/>
          <p14:tracePt t="732" x="7918450" y="5118100"/>
          <p14:tracePt t="748" x="7937500" y="5105400"/>
          <p14:tracePt t="767" x="7943850" y="5105400"/>
          <p14:tracePt t="5145" x="7937500" y="5105400"/>
          <p14:tracePt t="5152" x="7874000" y="5118100"/>
          <p14:tracePt t="5164" x="7810500" y="5130800"/>
          <p14:tracePt t="5183" x="7594600" y="5162550"/>
          <p14:tracePt t="5198" x="7461250" y="5162550"/>
          <p14:tracePt t="5215" x="7404100" y="5149850"/>
          <p14:tracePt t="5232" x="7327900" y="5099050"/>
          <p14:tracePt t="5248" x="7258050" y="4991100"/>
          <p14:tracePt t="5265" x="7258050" y="4857750"/>
          <p14:tracePt t="5283" x="7296150" y="4737100"/>
          <p14:tracePt t="5298" x="7308850" y="4692650"/>
          <p14:tracePt t="5458" x="7321550" y="4692650"/>
          <p14:tracePt t="5466" x="7397750" y="4686300"/>
          <p14:tracePt t="5481" x="7454900" y="4686300"/>
          <p14:tracePt t="5498" x="7410450" y="4641850"/>
          <p14:tracePt t="5500" x="7346950" y="4603750"/>
          <p14:tracePt t="5514" x="7118350" y="4502150"/>
          <p14:tracePt t="5532" x="6781800" y="4330700"/>
          <p14:tracePt t="5548" x="6464300" y="4159250"/>
          <p14:tracePt t="5565" x="6019800" y="3911600"/>
          <p14:tracePt t="5581" x="5543550" y="3613150"/>
          <p14:tracePt t="5600" x="5181600" y="3409950"/>
          <p14:tracePt t="5615" x="4953000" y="3276600"/>
          <p14:tracePt t="5631" x="4705350" y="3130550"/>
          <p14:tracePt t="5648" x="4489450" y="2997200"/>
          <p14:tracePt t="5665" x="4349750" y="2914650"/>
          <p14:tracePt t="5681" x="4171950" y="2819400"/>
          <p14:tracePt t="5698" x="3981450" y="2705100"/>
          <p14:tracePt t="5715" x="3771900" y="2571750"/>
          <p14:tracePt t="5716" x="3702050" y="2533650"/>
          <p14:tracePt t="5731" x="3575050" y="2463800"/>
          <p14:tracePt t="5748" x="3390900" y="2374900"/>
          <p14:tracePt t="5765" x="3117850" y="2254250"/>
          <p14:tracePt t="5781" x="2971800" y="2197100"/>
          <p14:tracePt t="5798" x="2851150" y="2146300"/>
          <p14:tracePt t="5815" x="2711450" y="2076450"/>
          <p14:tracePt t="5832" x="2667000" y="2044700"/>
          <p14:tracePt t="5848" x="2647950" y="2025650"/>
          <p14:tracePt t="5865" x="2635250" y="2019300"/>
          <p14:tracePt t="5882" x="2635250" y="2012950"/>
          <p14:tracePt t="5898" x="2635250" y="1993900"/>
          <p14:tracePt t="5915" x="2692400" y="1898650"/>
          <p14:tracePt t="5931" x="2762250" y="1816100"/>
          <p14:tracePt t="5948" x="2921000" y="1651000"/>
          <p14:tracePt t="5965" x="3067050" y="1492250"/>
          <p14:tracePt t="5981" x="3232150" y="1352550"/>
          <p14:tracePt t="5983" x="3333750" y="1289050"/>
          <p14:tracePt t="5998" x="3435350" y="1231900"/>
          <p14:tracePt t="6015" x="3556000" y="1193800"/>
          <p14:tracePt t="6033" x="3594100" y="1187450"/>
          <p14:tracePt t="6048" x="3606800" y="1187450"/>
          <p14:tracePt t="6226" x="3619500" y="1212850"/>
          <p14:tracePt t="6230" x="3644900" y="1276350"/>
          <p14:tracePt t="6238" x="3657600" y="1320800"/>
          <p14:tracePt t="6248" x="3689350" y="1365250"/>
          <p14:tracePt t="6265" x="3752850" y="1428750"/>
          <p14:tracePt t="6282" x="3841750" y="1466850"/>
          <p14:tracePt t="6298" x="3943350" y="1479550"/>
          <p14:tracePt t="6315" x="4000500" y="1479550"/>
          <p14:tracePt t="6331" x="4121150" y="1473200"/>
          <p14:tracePt t="6349" x="4203700" y="1460500"/>
          <p14:tracePt t="6366" x="4298950" y="1441450"/>
          <p14:tracePt t="6381" x="4318000" y="1435100"/>
          <p14:tracePt t="6398" x="4330700" y="1435100"/>
          <p14:tracePt t="6530" x="4343400" y="1447800"/>
          <p14:tracePt t="6536" x="4356100" y="1460500"/>
          <p14:tracePt t="6548" x="4381500" y="1485900"/>
          <p14:tracePt t="6565" x="4432300" y="1524000"/>
          <p14:tracePt t="6581" x="4502150" y="1549400"/>
          <p14:tracePt t="6598" x="4610100" y="1587500"/>
          <p14:tracePt t="6615" x="4686300" y="1612900"/>
          <p14:tracePt t="6633" x="4749800" y="1631950"/>
          <p14:tracePt t="6650" x="4775200" y="1638300"/>
          <p14:tracePt t="6682" x="4775200" y="1631950"/>
          <p14:tracePt t="6699" x="4724400" y="1600200"/>
          <p14:tracePt t="6869" x="4781550" y="1612900"/>
          <p14:tracePt t="6881" x="4813300" y="1612900"/>
          <p14:tracePt t="6898" x="4902200" y="1657350"/>
          <p14:tracePt t="6915" x="4927600" y="1682750"/>
          <p14:tracePt t="6931" x="4940300" y="1714500"/>
          <p14:tracePt t="6948" x="4946650" y="1752600"/>
          <p14:tracePt t="6965" x="4806950" y="1809750"/>
          <p14:tracePt t="6981" x="4641850" y="1828800"/>
          <p14:tracePt t="6998" x="4559300" y="1828800"/>
          <p14:tracePt t="7016" x="4438650" y="1835150"/>
          <p14:tracePt t="7031" x="4318000" y="1835150"/>
          <p14:tracePt t="7048" x="4114800" y="1835150"/>
          <p14:tracePt t="7065" x="3924300" y="1835150"/>
          <p14:tracePt t="7081" x="3670300" y="1822450"/>
          <p14:tracePt t="7098" x="3467100" y="1816100"/>
          <p14:tracePt t="7115" x="3346450" y="1816100"/>
          <p14:tracePt t="7131" x="3213100" y="1822450"/>
          <p14:tracePt t="7148" x="3175000" y="1822450"/>
          <p14:tracePt t="7521" x="3168650" y="1822450"/>
          <p14:tracePt t="7529" x="3162300" y="1809750"/>
          <p14:tracePt t="7548" x="3162300" y="1797050"/>
          <p14:tracePt t="7565" x="3162300" y="1790700"/>
          <p14:tracePt t="7581" x="3149600" y="1765300"/>
          <p14:tracePt t="7599" x="3143250" y="1752600"/>
          <p14:tracePt t="7615" x="3143250" y="1739900"/>
          <p14:tracePt t="7633" x="3143250" y="1714500"/>
          <p14:tracePt t="7650" x="3143250" y="1708150"/>
          <p14:tracePt t="7666" x="3124200" y="1701800"/>
          <p14:tracePt t="7669" x="3086100" y="1695450"/>
          <p14:tracePt t="7681" x="3067050" y="1695450"/>
          <p14:tracePt t="7700" x="3048000" y="1714500"/>
          <p14:tracePt t="7931" x="3060700" y="1714500"/>
          <p14:tracePt t="7938" x="3105150" y="1714500"/>
          <p14:tracePt t="7948" x="3136900" y="1714500"/>
          <p14:tracePt t="7965" x="3263900" y="1682750"/>
          <p14:tracePt t="7983" x="3321050" y="1663700"/>
          <p14:tracePt t="8033" x="3333750" y="1670050"/>
          <p14:tracePt t="8048" x="3340100" y="1670050"/>
          <p14:tracePt t="8189" x="3340100" y="1676400"/>
          <p14:tracePt t="8233" x="3333750" y="1676400"/>
          <p14:tracePt t="8248" x="3321050" y="1682750"/>
          <p14:tracePt t="8264" x="3238500" y="1701800"/>
          <p14:tracePt t="8282" x="3124200" y="1720850"/>
          <p14:tracePt t="8298" x="3079750" y="1720850"/>
          <p14:tracePt t="8348" x="3105150" y="1701800"/>
          <p14:tracePt t="8365" x="3149600" y="1670050"/>
          <p14:tracePt t="8381" x="3162300" y="1670050"/>
          <p14:tracePt t="8399" x="3181350" y="1670050"/>
          <p14:tracePt t="8415" x="3200400" y="1670050"/>
          <p14:tracePt t="8432" x="3219450" y="1689100"/>
          <p14:tracePt t="8448" x="3232150" y="1714500"/>
          <p14:tracePt t="8464" x="3238500" y="1746250"/>
          <p14:tracePt t="8481" x="3168650" y="1860550"/>
          <p14:tracePt t="8500" x="2997200" y="2012950"/>
          <p14:tracePt t="8502" x="2895600" y="2082800"/>
          <p14:tracePt t="8514" x="2813050" y="2133600"/>
          <p14:tracePt t="8531" x="2597150" y="2241550"/>
          <p14:tracePt t="8550" x="2413000" y="2317750"/>
          <p14:tracePt t="8567" x="2349500" y="2343150"/>
          <p14:tracePt t="8773" x="2368550" y="2355850"/>
          <p14:tracePt t="8780" x="2381250" y="2368550"/>
          <p14:tracePt t="8799" x="2387600" y="2444750"/>
          <p14:tracePt t="8817" x="2317750" y="2628900"/>
          <p14:tracePt t="8831" x="2209800" y="2933700"/>
          <p14:tracePt t="8850" x="2228850" y="3155950"/>
          <p14:tracePt t="8866" x="2324100" y="3473450"/>
          <p14:tracePt t="8881" x="2470150" y="4025900"/>
          <p14:tracePt t="8898" x="2667000" y="4768850"/>
          <p14:tracePt t="8917" x="2813050" y="5416550"/>
          <p14:tracePt t="8931" x="2838450" y="5511800"/>
          <p14:tracePt t="8949" x="2863850" y="5588000"/>
          <p14:tracePt t="8964" x="2876550" y="5619750"/>
          <p14:tracePt t="9015" x="2882900" y="5619750"/>
          <p14:tracePt t="9031" x="2901950" y="5607050"/>
          <p14:tracePt t="9049" x="2946400" y="5556250"/>
          <p14:tracePt t="9065" x="3041650" y="5473700"/>
          <p14:tracePt t="9083" x="3124200" y="5422900"/>
          <p14:tracePt t="9098" x="3162300" y="5403850"/>
          <p14:tracePt t="9115" x="3194050" y="5397500"/>
          <p14:tracePt t="9132" x="3225800" y="5365750"/>
          <p14:tracePt t="9148" x="3276600" y="5295900"/>
          <p14:tracePt t="9165" x="3359150" y="5200650"/>
          <p14:tracePt t="9181" x="3479800" y="5041900"/>
          <p14:tracePt t="9200" x="3625850" y="4851400"/>
          <p14:tracePt t="9217" x="3740150" y="4692650"/>
          <p14:tracePt t="9233" x="3771900" y="4629150"/>
          <p14:tracePt t="9250" x="3778250" y="4572000"/>
          <p14:tracePt t="9265" x="3778250" y="4476750"/>
          <p14:tracePt t="9281" x="3771900" y="4419600"/>
          <p14:tracePt t="9298" x="3746500" y="4273550"/>
          <p14:tracePt t="9315" x="3714750" y="4140200"/>
          <p14:tracePt t="9331" x="3670300" y="3994150"/>
          <p14:tracePt t="9348" x="3613150" y="3854450"/>
          <p14:tracePt t="9365" x="3486150" y="3733800"/>
          <p14:tracePt t="9382" x="3352800" y="3676650"/>
          <p14:tracePt t="9398" x="3238500" y="3625850"/>
          <p14:tracePt t="9415" x="3111500" y="3606800"/>
          <p14:tracePt t="9432" x="2940050" y="3581400"/>
          <p14:tracePt t="9448" x="2698750" y="3562350"/>
          <p14:tracePt t="9466" x="2419350" y="3549650"/>
          <p14:tracePt t="9482" x="2152650" y="3549650"/>
          <p14:tracePt t="9498" x="1714500" y="3568700"/>
          <p14:tracePt t="9500" x="1536700" y="3594100"/>
          <p14:tracePt t="9515" x="1428750" y="3625850"/>
          <p14:tracePt t="9531" x="1270000" y="3683000"/>
          <p14:tracePt t="9548" x="1123950" y="3803650"/>
          <p14:tracePt t="9565" x="977900" y="3937000"/>
          <p14:tracePt t="9567" x="927100" y="4006850"/>
          <p14:tracePt t="9581" x="863600" y="4102100"/>
          <p14:tracePt t="9598" x="800100" y="4241800"/>
          <p14:tracePt t="9615" x="666750" y="4584700"/>
          <p14:tracePt t="9631" x="641350" y="4794250"/>
          <p14:tracePt t="9649" x="641350" y="4953000"/>
          <p14:tracePt t="9666" x="698500" y="5168900"/>
          <p14:tracePt t="9682" x="762000" y="5416550"/>
          <p14:tracePt t="9698" x="787400" y="5594350"/>
          <p14:tracePt t="9715" x="806450" y="5753100"/>
          <p14:tracePt t="9732" x="850900" y="6007100"/>
          <p14:tracePt t="9748" x="882650" y="6089650"/>
          <p14:tracePt t="9765" x="920750" y="6146800"/>
          <p14:tracePt t="9782" x="1009650" y="6254750"/>
          <p14:tracePt t="9798" x="1143000" y="6362700"/>
          <p14:tracePt t="9815" x="1282700" y="6445250"/>
          <p14:tracePt t="9831" x="1447800" y="6502400"/>
          <p14:tracePt t="9848" x="1657350" y="6565900"/>
          <p14:tracePt t="9865" x="1936750" y="6616700"/>
          <p14:tracePt t="9881" x="2292350" y="6635750"/>
          <p14:tracePt t="9898" x="2584450" y="6635750"/>
          <p14:tracePt t="9915" x="3016250" y="6584950"/>
          <p14:tracePt t="9931" x="3314700" y="6527800"/>
          <p14:tracePt t="9933" x="3543300" y="6445250"/>
          <p14:tracePt t="9948" x="3771900" y="6369050"/>
          <p14:tracePt t="9965" x="4470400" y="6045200"/>
          <p14:tracePt t="9982" x="4775200" y="5848350"/>
          <p14:tracePt t="9998" x="4940300" y="5708650"/>
          <p14:tracePt t="10015" x="5187950" y="5492750"/>
          <p14:tracePt t="10032" x="5372100" y="5334000"/>
          <p14:tracePt t="10048" x="5556250" y="5175250"/>
          <p14:tracePt t="10067" x="5753100" y="4959350"/>
          <p14:tracePt t="10075" x="5810250" y="4876800"/>
          <p14:tracePt t="10085" x="5854700" y="4800600"/>
          <p14:tracePt t="10099" x="5930900" y="4597400"/>
          <p14:tracePt t="10115" x="5949950" y="4381500"/>
          <p14:tracePt t="10132" x="5930900" y="4165600"/>
          <p14:tracePt t="10149" x="5880100" y="3886200"/>
          <p14:tracePt t="10166" x="5867400" y="3683000"/>
          <p14:tracePt t="10182" x="5848350" y="3403600"/>
          <p14:tracePt t="10199" x="5810250" y="3181350"/>
          <p14:tracePt t="10215" x="5670550" y="2857500"/>
          <p14:tracePt t="10232" x="5562600" y="2755900"/>
          <p14:tracePt t="10249" x="5403850" y="2641600"/>
          <p14:tracePt t="10265" x="5194300" y="2540000"/>
          <p14:tracePt t="10282" x="4997450" y="2482850"/>
          <p14:tracePt t="10299" x="4800600" y="2463800"/>
          <p14:tracePt t="10316" x="4622800" y="2463800"/>
          <p14:tracePt t="10332" x="4318000" y="2476500"/>
          <p14:tracePt t="10351" x="3625850" y="2628900"/>
          <p14:tracePt t="10366" x="3397250" y="2692400"/>
          <p14:tracePt t="10385" x="2800350" y="2927350"/>
          <p14:tracePt t="10399" x="2622550" y="3009900"/>
          <p14:tracePt t="10418" x="2006600" y="3308350"/>
          <p14:tracePt t="10432" x="1644650" y="3498850"/>
          <p14:tracePt t="10451" x="1282700" y="3708400"/>
          <p14:tracePt t="10465" x="971550" y="3930650"/>
          <p14:tracePt t="10482" x="863600" y="4032250"/>
          <p14:tracePt t="10499" x="762000" y="4216400"/>
          <p14:tracePt t="10515" x="698500" y="4438650"/>
          <p14:tracePt t="10532" x="660400" y="4679950"/>
          <p14:tracePt t="10549" x="654050" y="4933950"/>
          <p14:tracePt t="10566" x="654050" y="5092700"/>
          <p14:tracePt t="10582" x="698500" y="5289550"/>
          <p14:tracePt t="10599" x="850900" y="5480050"/>
          <p14:tracePt t="10615" x="1225550" y="5727700"/>
          <p14:tracePt t="10632" x="1727200" y="5905500"/>
          <p14:tracePt t="10649" x="2203450" y="5975350"/>
          <p14:tracePt t="10665" x="2832100" y="5994400"/>
          <p14:tracePt t="10682" x="3124200" y="5949950"/>
          <p14:tracePt t="10699" x="3441700" y="5835650"/>
          <p14:tracePt t="10703" x="3530600" y="5797550"/>
          <p14:tracePt t="10716" x="3613150" y="5753100"/>
          <p14:tracePt t="10720" x="3638550" y="5715000"/>
          <p14:tracePt t="10732" x="3670300" y="5676900"/>
          <p14:tracePt t="10736" x="3676650" y="5657850"/>
          <p14:tracePt t="10921" x="3683000" y="5657850"/>
          <p14:tracePt t="10928" x="3683000" y="5645150"/>
          <p14:tracePt t="10935" x="3683000" y="5638800"/>
          <p14:tracePt t="10949" x="3683000" y="5619750"/>
          <p14:tracePt t="10967" x="3644900" y="5568950"/>
          <p14:tracePt t="10985" x="3644900" y="5486400"/>
          <p14:tracePt t="11001" x="3683000" y="5384800"/>
          <p14:tracePt t="11015" x="3714750" y="5327650"/>
          <p14:tracePt t="11032" x="3740150" y="5251450"/>
          <p14:tracePt t="11049" x="3759200" y="5168900"/>
          <p14:tracePt t="11066" x="3784600" y="5029200"/>
          <p14:tracePt t="11082" x="3790950" y="4953000"/>
          <p14:tracePt t="11099" x="3790950" y="4908550"/>
          <p14:tracePt t="11116" x="3790950" y="4876800"/>
          <p14:tracePt t="11132" x="3784600" y="4851400"/>
          <p14:tracePt t="11149" x="3784600" y="4838700"/>
          <p14:tracePt t="11165" x="3784600" y="4832350"/>
          <p14:tracePt t="11308" x="3778250" y="4819650"/>
          <p14:tracePt t="11318" x="3765550" y="4781550"/>
          <p14:tracePt t="11332" x="3683000" y="4565650"/>
          <p14:tracePt t="11349" x="3625850" y="4470400"/>
          <p14:tracePt t="11365" x="3587750" y="4394200"/>
          <p14:tracePt t="11382" x="3549650" y="4337050"/>
          <p14:tracePt t="11399" x="3530600" y="4279900"/>
          <p14:tracePt t="11415" x="3511550" y="4222750"/>
          <p14:tracePt t="11432" x="3505200" y="4191000"/>
          <p14:tracePt t="11449" x="3486150" y="4171950"/>
          <p14:tracePt t="11465" x="3473450" y="4159250"/>
          <p14:tracePt t="11482" x="3467100" y="4152900"/>
          <p14:tracePt t="11613" x="3460750" y="4152900"/>
          <p14:tracePt t="11639" x="3460750" y="4159250"/>
          <p14:tracePt t="11768" x="3460750" y="4165600"/>
          <p14:tracePt t="11791" x="3460750" y="4171950"/>
          <p14:tracePt t="11799" x="3454400" y="4178300"/>
          <p14:tracePt t="11832" x="3454400" y="4197350"/>
          <p14:tracePt t="11849" x="3511550" y="4248150"/>
          <p14:tracePt t="11867" x="3663950" y="4311650"/>
          <p14:tracePt t="11882" x="4070350" y="4419600"/>
          <p14:tracePt t="11899" x="4914900" y="4552950"/>
          <p14:tracePt t="11915" x="6146800" y="4667250"/>
          <p14:tracePt t="11932" x="7569200" y="4705350"/>
          <p14:tracePt t="11948" x="8928100" y="4692650"/>
          <p14:tracePt t="11967" x="10356850" y="4629150"/>
          <p14:tracePt t="11982" x="10629900" y="4616450"/>
          <p14:tracePt t="11999" x="10953750" y="4597400"/>
          <p14:tracePt t="12017" x="11023600" y="4584700"/>
          <p14:tracePt t="12051" x="10985500" y="4584700"/>
          <p14:tracePt t="12065" x="10890250" y="4559300"/>
          <p14:tracePt t="12071" x="10877550" y="4546600"/>
          <p14:tracePt t="12082" x="10858500" y="4546600"/>
          <p14:tracePt t="12099" x="10839450" y="4533900"/>
          <p14:tracePt t="12117" x="10826750" y="4527550"/>
          <p14:tracePt t="12132" x="10820400" y="4527550"/>
          <p14:tracePt t="12148" x="10801350" y="4527550"/>
          <p14:tracePt t="12165" x="10775950" y="4527550"/>
          <p14:tracePt t="12182" x="10725150" y="4546600"/>
          <p14:tracePt t="12199" x="10572750" y="4641850"/>
          <p14:tracePt t="12215" x="10274300" y="4806950"/>
          <p14:tracePt t="12232" x="10179050" y="4851400"/>
          <p14:tracePt t="12249" x="10045700" y="4883150"/>
          <p14:tracePt t="12265" x="9969500" y="4895850"/>
          <p14:tracePt t="12282" x="9963150" y="4895850"/>
          <p14:tracePt t="12298" x="9956800" y="4895850"/>
          <p14:tracePt t="12315" x="9931400" y="4889500"/>
          <p14:tracePt t="12334" x="9829800" y="4870450"/>
          <p14:tracePt t="12348" x="9696450" y="4864100"/>
          <p14:tracePt t="12365" x="9575800" y="4864100"/>
          <p14:tracePt t="12382" x="9480550" y="4864100"/>
          <p14:tracePt t="12398" x="9398000" y="4870450"/>
          <p14:tracePt t="12415" x="9353550" y="4883150"/>
          <p14:tracePt t="12432" x="9340850" y="4889500"/>
          <p14:tracePt t="12481" x="9328150" y="4895850"/>
          <p14:tracePt t="12498" x="9309100" y="4902200"/>
          <p14:tracePt t="12515" x="9232900" y="4908550"/>
          <p14:tracePt t="12532" x="9156700" y="4908550"/>
          <p14:tracePt t="12548" x="9118600" y="4902200"/>
          <p14:tracePt t="12566" x="9112250" y="4895850"/>
          <p14:tracePt t="12582" x="9112250" y="4876800"/>
          <p14:tracePt t="12598" x="9137650" y="4851400"/>
          <p14:tracePt t="12617" x="9150350" y="4826000"/>
          <p14:tracePt t="12632" x="9156700" y="4813300"/>
          <p14:tracePt t="12651" x="9169400" y="4806950"/>
          <p14:tracePt t="12731" x="9169400" y="4813300"/>
          <p14:tracePt t="12738" x="9169400" y="4819650"/>
          <p14:tracePt t="12755" x="9169400" y="4826000"/>
          <p14:tracePt t="12764" x="9169400" y="4832350"/>
          <p14:tracePt t="12853" x="9175750" y="4832350"/>
          <p14:tracePt t="12869" x="9188450" y="4832350"/>
          <p14:tracePt t="12885" x="9194800" y="4832350"/>
          <p14:tracePt t="12898" x="9207500" y="4826000"/>
          <p14:tracePt t="12915" x="9213850" y="4826000"/>
          <p14:tracePt t="12932" x="9220200" y="4819650"/>
          <p14:tracePt t="13013" x="9220200" y="4826000"/>
          <p14:tracePt t="13035" x="9220200" y="4832350"/>
          <p14:tracePt t="13057" x="9220200" y="4838700"/>
          <p14:tracePt t="13076" x="9220200" y="4845050"/>
          <p14:tracePt t="13304" x="9226550" y="4845050"/>
          <p14:tracePt t="13328" x="9232900" y="4845050"/>
          <p14:tracePt t="13355" x="9239250" y="4845050"/>
          <p14:tracePt t="13512" x="9239250" y="4851400"/>
          <p14:tracePt t="13632" x="9232900" y="4851400"/>
          <p14:tracePt t="13640" x="9232900" y="4845050"/>
          <p14:tracePt t="13665" x="9232900" y="4813300"/>
          <p14:tracePt t="13681" x="9232900" y="4806950"/>
          <p14:tracePt t="13698" x="9232900" y="4794250"/>
          <p14:tracePt t="13715" x="9226550" y="4775200"/>
          <p14:tracePt t="13731" x="9226550" y="4768850"/>
          <p14:tracePt t="13748" x="9213850" y="4762500"/>
          <p14:tracePt t="13765" x="9207500" y="4756150"/>
          <p14:tracePt t="13781" x="9201150" y="4749800"/>
          <p14:tracePt t="13798" x="9194800" y="4749800"/>
          <p14:tracePt t="14018" x="9201150" y="4749800"/>
          <p14:tracePt t="14028" x="9207500" y="4743450"/>
          <p14:tracePt t="14044" x="9213850" y="4737100"/>
          <p14:tracePt t="14065" x="9220200" y="4737100"/>
          <p14:tracePt t="14083" x="9226550" y="4737100"/>
          <p14:tracePt t="14100" x="9226550" y="4730750"/>
          <p14:tracePt t="14115" x="9232900" y="4730750"/>
          <p14:tracePt t="14133" x="9232900" y="4724400"/>
          <p14:tracePt t="14165" x="9245600" y="4705350"/>
          <p14:tracePt t="14276" x="9251950" y="4718050"/>
          <p14:tracePt t="14285" x="9251950" y="4730750"/>
          <p14:tracePt t="14292" x="9258300" y="4743450"/>
          <p14:tracePt t="14302" x="9264650" y="4756150"/>
          <p14:tracePt t="14315" x="9271000" y="4775200"/>
          <p14:tracePt t="14334" x="9283700" y="4800600"/>
          <p14:tracePt t="14348" x="9290050" y="4813300"/>
          <p14:tracePt t="14381" x="9296400" y="4813300"/>
          <p14:tracePt t="14398" x="9321800" y="4768850"/>
          <p14:tracePt t="14415" x="9398000" y="4654550"/>
          <p14:tracePt t="14431" x="9448800" y="4578350"/>
          <p14:tracePt t="14448" x="9486900" y="4527550"/>
          <p14:tracePt t="14465" x="9499600" y="4489450"/>
          <p14:tracePt t="14500" x="9499600" y="4483100"/>
          <p14:tracePt t="14551" x="9493250" y="4483100"/>
          <p14:tracePt t="14558" x="9493250" y="4489450"/>
          <p14:tracePt t="14566" x="9486900" y="4508500"/>
          <p14:tracePt t="14581" x="9486900" y="4521200"/>
          <p14:tracePt t="14583" x="9480550" y="4546600"/>
          <p14:tracePt t="14598" x="9480550" y="4565650"/>
          <p14:tracePt t="14614" x="9474200" y="4610100"/>
          <p14:tracePt t="14631" x="9474200" y="4622800"/>
          <p14:tracePt t="14648" x="9467850" y="4648200"/>
          <p14:tracePt t="14665" x="9467850" y="4660900"/>
          <p14:tracePt t="14681" x="9461500" y="4686300"/>
          <p14:tracePt t="14698" x="9448800" y="4705350"/>
          <p14:tracePt t="14716" x="9436100" y="4737100"/>
          <p14:tracePt t="14731" x="9391650" y="4775200"/>
          <p14:tracePt t="14748" x="9296400" y="4832350"/>
          <p14:tracePt t="14764" x="9283700" y="4845050"/>
          <p14:tracePt t="14781" x="9239250" y="4914900"/>
          <p14:tracePt t="15026" x="9258300" y="4914900"/>
          <p14:tracePt t="15034" x="9277350" y="4914900"/>
          <p14:tracePt t="15042" x="9296400" y="4908550"/>
          <p14:tracePt t="15050" x="9309100" y="4902200"/>
          <p14:tracePt t="15065" x="9309100" y="4889500"/>
          <p14:tracePt t="15081" x="9309100" y="4870450"/>
          <p14:tracePt t="15083" x="9309100" y="4857750"/>
          <p14:tracePt t="15098" x="9309100" y="4838700"/>
          <p14:tracePt t="15115" x="9309100" y="4800600"/>
          <p14:tracePt t="15132" x="9309100" y="4787900"/>
          <p14:tracePt t="15148" x="9309100" y="4768850"/>
          <p14:tracePt t="15165" x="9315450" y="4749800"/>
          <p14:tracePt t="15181" x="9321800" y="4730750"/>
          <p14:tracePt t="15198" x="9328150" y="4724400"/>
          <p14:tracePt t="15232" x="9328150" y="4718050"/>
          <p14:tracePt t="15301" x="9321800" y="4724400"/>
          <p14:tracePt t="15325" x="9315450" y="4724400"/>
          <p14:tracePt t="15366" x="9315450" y="4730750"/>
          <p14:tracePt t="15404" x="9309100" y="4730750"/>
          <p14:tracePt t="15516" x="9302750" y="4724400"/>
          <p14:tracePt t="15523" x="9296400" y="4724400"/>
          <p14:tracePt t="15532" x="9296400" y="4718050"/>
          <p14:tracePt t="15549" x="9290050" y="4718050"/>
          <p14:tracePt t="15566" x="9283700" y="4718050"/>
          <p14:tracePt t="15624" x="9277350" y="4718050"/>
          <p14:tracePt t="15913" x="9271000" y="4718050"/>
          <p14:tracePt t="15938" x="9264650" y="4718050"/>
          <p14:tracePt t="16284" x="9264650" y="4711700"/>
          <p14:tracePt t="16291" x="9264650" y="4692650"/>
          <p14:tracePt t="16300" x="9264650" y="4667250"/>
          <p14:tracePt t="16315" x="9264650" y="4648200"/>
          <p14:tracePt t="16332" x="9264650" y="4629150"/>
          <p14:tracePt t="16348" x="9264650" y="4610100"/>
          <p14:tracePt t="16365" x="9264650" y="4603750"/>
          <p14:tracePt t="17572" x="9264650" y="4610100"/>
          <p14:tracePt t="17581" x="9258300" y="4616450"/>
          <p14:tracePt t="17598" x="9258300" y="4641850"/>
          <p14:tracePt t="17615" x="9258300" y="4654550"/>
          <p14:tracePt t="17648" x="9258300" y="4660900"/>
          <p14:tracePt t="17665" x="9258300" y="4673600"/>
          <p14:tracePt t="17682" x="9232900" y="4692650"/>
          <p14:tracePt t="17698" x="9124950" y="4749800"/>
          <p14:tracePt t="17715" x="9080500" y="4794250"/>
          <p14:tracePt t="17732" x="9074150" y="4819650"/>
          <p14:tracePt t="17951" x="9074150" y="4813300"/>
          <p14:tracePt t="17958" x="9074150" y="4800600"/>
          <p14:tracePt t="17966" x="9074150" y="4794250"/>
          <p14:tracePt t="17999" x="9080500" y="4775200"/>
          <p14:tracePt t="18016" x="9080500" y="4768850"/>
          <p14:tracePt t="18033" x="9074150" y="4762500"/>
          <p14:tracePt t="18065" x="9067800" y="4762500"/>
          <p14:tracePt t="20101" x="9023350" y="4762500"/>
          <p14:tracePt t="20114" x="8813800" y="4775200"/>
          <p14:tracePt t="20132" x="8350250" y="4972050"/>
          <p14:tracePt t="20134" x="8001000" y="5187950"/>
          <p14:tracePt t="20148" x="7753350" y="5334000"/>
          <p14:tracePt t="20165" x="7118350" y="5721350"/>
          <p14:tracePt t="20182" x="6813550" y="5899150"/>
          <p14:tracePt t="20198" x="6743700" y="5975350"/>
          <p14:tracePt t="20215" x="6756400" y="6007100"/>
          <p14:tracePt t="20232" x="6813550" y="6038850"/>
          <p14:tracePt t="20248" x="6908800" y="6115050"/>
          <p14:tracePt t="20439" x="6940550" y="6089650"/>
          <p14:tracePt t="20448" x="6991350" y="6038850"/>
          <p14:tracePt t="20465" x="7143750" y="5962650"/>
          <p14:tracePt t="20481" x="7315200" y="5899150"/>
          <p14:tracePt t="20498" x="7327900" y="5880100"/>
          <p14:tracePt t="20515" x="7327900" y="5873750"/>
          <p14:tracePt t="20548" x="7321550" y="5873750"/>
          <p14:tracePt t="20565" x="7270750" y="5873750"/>
          <p14:tracePt t="20582" x="7156450" y="5842000"/>
          <p14:tracePt t="20585" x="6978650" y="5803900"/>
          <p14:tracePt t="20598" x="6692900" y="5734050"/>
          <p14:tracePt t="20614" x="6172200" y="5588000"/>
          <p14:tracePt t="20632" x="5314950" y="5359400"/>
          <p14:tracePt t="20649" x="4349750" y="5105400"/>
          <p14:tracePt t="20665" x="3384550" y="4864100"/>
          <p14:tracePt t="20682" x="3086100" y="4781550"/>
          <p14:tracePt t="20700" x="2990850" y="4737100"/>
          <p14:tracePt t="20715" x="2971800" y="4724400"/>
          <p14:tracePt t="20731" x="2965450" y="4711700"/>
          <p14:tracePt t="20748" x="2984500" y="4629150"/>
          <p14:tracePt t="20765" x="3028950" y="4502150"/>
          <p14:tracePt t="20782" x="3079750" y="4413250"/>
          <p14:tracePt t="20798" x="3124200" y="4356100"/>
          <p14:tracePt t="20815" x="3162300" y="4311650"/>
          <p14:tracePt t="20833" x="3219450" y="4286250"/>
          <p14:tracePt t="20848" x="3238500" y="4279900"/>
          <p14:tracePt t="20864" x="3333750" y="4267200"/>
          <p14:tracePt t="20881" x="3505200" y="4267200"/>
          <p14:tracePt t="20898" x="3594100" y="4267200"/>
          <p14:tracePt t="20915" x="4006850" y="4279900"/>
          <p14:tracePt t="20932" x="4362450" y="4324350"/>
          <p14:tracePt t="20948" x="4800600" y="4406900"/>
          <p14:tracePt t="20965" x="5035550" y="4457700"/>
          <p14:tracePt t="20982" x="5156200" y="4489450"/>
          <p14:tracePt t="20999" x="5238750" y="4502150"/>
          <p14:tracePt t="21015" x="5276850" y="4508500"/>
          <p14:tracePt t="21031" x="5302250" y="4514850"/>
          <p14:tracePt t="21048" x="5321300" y="4514850"/>
          <p14:tracePt t="21064" x="5365750" y="4521200"/>
          <p14:tracePt t="21067" x="5397500" y="4527550"/>
          <p14:tracePt t="21081" x="5441950" y="4540250"/>
          <p14:tracePt t="21084" x="5467350" y="4540250"/>
          <p14:tracePt t="21098" x="5499100" y="4546600"/>
          <p14:tracePt t="21115" x="5575300" y="4546600"/>
          <p14:tracePt t="21133" x="5581650" y="4546600"/>
          <p14:tracePt t="21229" x="5588000" y="4546600"/>
          <p14:tracePt t="21248" x="5600700" y="4527550"/>
          <p14:tracePt t="21265" x="5619750" y="4514850"/>
          <p14:tracePt t="21281" x="5651500" y="4502150"/>
          <p14:tracePt t="21298" x="5664200" y="4495800"/>
          <p14:tracePt t="21315" x="5676900" y="4495800"/>
          <p14:tracePt t="21351" x="5708650" y="4495800"/>
          <p14:tracePt t="21368" x="5759450" y="4521200"/>
          <p14:tracePt t="21381" x="5810250" y="4540250"/>
          <p14:tracePt t="21398" x="5848350" y="4559300"/>
          <p14:tracePt t="21415" x="5854700" y="4565650"/>
          <p14:tracePt t="21510" x="5861050" y="4565650"/>
          <p14:tracePt t="21516" x="5867400" y="4546600"/>
          <p14:tracePt t="21531" x="5873750" y="4546600"/>
          <p14:tracePt t="21548" x="5886450" y="4521200"/>
          <p14:tracePt t="21565" x="5899150" y="4502150"/>
          <p14:tracePt t="21581" x="5899150" y="4495800"/>
          <p14:tracePt t="21623" x="5892800" y="4502150"/>
          <p14:tracePt t="21630" x="5880100" y="4527550"/>
          <p14:tracePt t="21648" x="5854700" y="4559300"/>
          <p14:tracePt t="21665" x="5835650" y="4597400"/>
          <p14:tracePt t="21681" x="5822950" y="4616450"/>
          <p14:tracePt t="21698" x="5822950" y="4622800"/>
          <p14:tracePt t="21751" x="5829300" y="4616450"/>
          <p14:tracePt t="21764" x="5835650" y="4603750"/>
          <p14:tracePt t="21781" x="5842000" y="4584700"/>
          <p14:tracePt t="21798" x="5848350" y="4572000"/>
          <p14:tracePt t="21815" x="5848350" y="4559300"/>
          <p14:tracePt t="21831" x="5848350" y="4552950"/>
          <p14:tracePt t="21865" x="5848350" y="4546600"/>
          <p14:tracePt t="21915" x="5842000" y="4546600"/>
          <p14:tracePt t="21948" x="5835650" y="4546600"/>
          <p14:tracePt t="21965" x="5829300" y="4546600"/>
          <p14:tracePt t="22267" x="5822950" y="4546600"/>
          <p14:tracePt t="22274" x="5816600" y="4546600"/>
          <p14:tracePt t="22307" x="5810250" y="4546600"/>
          <p14:tracePt t="22315" x="5810250" y="4540250"/>
          <p14:tracePt t="22331" x="5803900" y="4540250"/>
          <p14:tracePt t="22371" x="5797550" y="4533900"/>
          <p14:tracePt t="22381" x="5797550" y="4527550"/>
          <p14:tracePt t="22398" x="5791200" y="4521200"/>
          <p14:tracePt t="22415" x="5791200" y="4514850"/>
          <p14:tracePt t="22431" x="5784850" y="4514850"/>
          <p14:tracePt t="22448" x="5778500" y="4508500"/>
          <p14:tracePt t="22482" x="5772150" y="4508500"/>
          <p14:tracePt t="22533" x="5765800" y="4502150"/>
          <p14:tracePt t="22550" x="5765800" y="4495800"/>
          <p14:tracePt t="22565" x="5759450" y="4489450"/>
          <p14:tracePt t="22583" x="5746750" y="4483100"/>
          <p14:tracePt t="22598" x="5746750" y="4476750"/>
          <p14:tracePt t="22615" x="5734050" y="4470400"/>
          <p14:tracePt t="22648" x="5727700" y="4470400"/>
          <p14:tracePt t="22666" x="5721350" y="4464050"/>
          <p14:tracePt t="22743" x="5721350" y="4457700"/>
          <p14:tracePt t="22847" x="5721350" y="4464050"/>
          <p14:tracePt t="22864" x="5715000" y="4464050"/>
          <p14:tracePt t="22881" x="5715000" y="4470400"/>
          <p14:tracePt t="22898" x="5715000" y="4483100"/>
          <p14:tracePt t="22915" x="5721350" y="4489450"/>
          <p14:tracePt t="22932" x="5734050" y="4495800"/>
          <p14:tracePt t="22948" x="5753100" y="4495800"/>
          <p14:tracePt t="22965" x="5759450" y="4495800"/>
          <p14:tracePt t="22981" x="5765800" y="4495800"/>
          <p14:tracePt t="23015" x="5772150" y="4495800"/>
          <p14:tracePt t="23031" x="5772150" y="4502150"/>
          <p14:tracePt t="23066" x="5772150" y="4508500"/>
          <p14:tracePt t="23088" x="5772150" y="4521200"/>
          <p14:tracePt t="23098" x="5772150" y="4527550"/>
          <p14:tracePt t="23116" x="5772150" y="4533900"/>
          <p14:tracePt t="23132" x="5772150" y="4540250"/>
          <p14:tracePt t="23165" x="5772150" y="4546600"/>
          <p14:tracePt t="23236" x="5778500" y="4546600"/>
          <p14:tracePt t="23287" x="5784850" y="4546600"/>
          <p14:tracePt t="23303" x="5784850" y="4540250"/>
          <p14:tracePt t="25950" x="5784850" y="4546600"/>
          <p14:tracePt t="25957" x="5791200" y="4610100"/>
          <p14:tracePt t="25970" x="5822950" y="4679950"/>
          <p14:tracePt t="25981" x="5835650" y="4724400"/>
          <p14:tracePt t="25998" x="5905500" y="4794250"/>
          <p14:tracePt t="26015" x="5975350" y="4838700"/>
          <p14:tracePt t="26017" x="5994400" y="4851400"/>
          <p14:tracePt t="26032" x="6019800" y="4870450"/>
          <p14:tracePt t="26048" x="6057900" y="4889500"/>
          <p14:tracePt t="26065" x="6153150" y="4927600"/>
          <p14:tracePt t="26081" x="6191250" y="4940300"/>
          <p14:tracePt t="26098" x="6216650" y="4940300"/>
          <p14:tracePt t="26115" x="6242050" y="4946650"/>
          <p14:tracePt t="26132" x="6273800" y="4953000"/>
          <p14:tracePt t="26148" x="6305550" y="4965700"/>
          <p14:tracePt t="26165" x="6337300" y="4972050"/>
          <p14:tracePt t="26182" x="6362700" y="4972050"/>
          <p14:tracePt t="26198" x="6375400" y="4972050"/>
          <p14:tracePt t="26215" x="6381750" y="4972050"/>
          <p14:tracePt t="26232" x="6388100" y="4972050"/>
          <p14:tracePt t="26248" x="6394450" y="4978400"/>
          <p14:tracePt t="26266" x="6400800" y="4978400"/>
          <p14:tracePt t="26284" x="6407150" y="4978400"/>
          <p14:tracePt t="26352" x="6413500" y="4978400"/>
          <p14:tracePt t="26358" x="6419850" y="4972050"/>
          <p14:tracePt t="26366" x="6419850" y="4965700"/>
          <p14:tracePt t="26381" x="6419850" y="4959350"/>
          <p14:tracePt t="26399" x="6426200" y="4953000"/>
          <p14:tracePt t="26432" x="6426200" y="4940300"/>
          <p14:tracePt t="26448" x="6419850" y="4940300"/>
          <p14:tracePt t="26466" x="6407150" y="4940300"/>
          <p14:tracePt t="26481" x="6381750" y="4940300"/>
          <p14:tracePt t="26483" x="6375400" y="4940300"/>
          <p14:tracePt t="26500" x="6356350" y="4933950"/>
          <p14:tracePt t="26531" x="6356350" y="4927600"/>
          <p14:tracePt t="26565" x="6356350" y="4921250"/>
          <p14:tracePt t="26785" x="6356350" y="4914900"/>
          <p14:tracePt t="26797" x="6356350" y="4908550"/>
          <p14:tracePt t="26815" x="6369050" y="4908550"/>
          <p14:tracePt t="26831" x="6381750" y="4908550"/>
          <p14:tracePt t="26848" x="6413500" y="4908550"/>
          <p14:tracePt t="26865" x="6445250" y="4908550"/>
          <p14:tracePt t="26883" x="6496050" y="4908550"/>
          <p14:tracePt t="26898" x="6502400" y="4914900"/>
          <p14:tracePt t="26915" x="6515100" y="4914900"/>
          <p14:tracePt t="27011" x="6521450" y="4914900"/>
          <p14:tracePt t="27036" x="6521450" y="4921250"/>
          <p14:tracePt t="27042" x="6502400" y="4933950"/>
          <p14:tracePt t="27050" x="6477000" y="4933950"/>
          <p14:tracePt t="27064" x="6419850" y="4946650"/>
          <p14:tracePt t="27082" x="6223000" y="4946650"/>
          <p14:tracePt t="27084" x="6108700" y="4933950"/>
          <p14:tracePt t="27100" x="5816600" y="4902200"/>
          <p14:tracePt t="27115" x="5607050" y="4864100"/>
          <p14:tracePt t="27133" x="5473700" y="4819650"/>
          <p14:tracePt t="27148" x="5429250" y="4787900"/>
          <p14:tracePt t="27165" x="5429250" y="4768850"/>
          <p14:tracePt t="27182" x="5435600" y="4737100"/>
          <p14:tracePt t="27198" x="5461000" y="4699000"/>
          <p14:tracePt t="27215" x="5486400" y="4660900"/>
          <p14:tracePt t="27231" x="5518150" y="4603750"/>
          <p14:tracePt t="27248" x="5537200" y="4559300"/>
          <p14:tracePt t="27266" x="5549900" y="4521200"/>
          <p14:tracePt t="27281" x="5549900" y="4489450"/>
          <p14:tracePt t="27298" x="5549900" y="4470400"/>
          <p14:tracePt t="27368" x="5556250" y="4470400"/>
          <p14:tracePt t="27421" x="5556250" y="4464050"/>
          <p14:tracePt t="27428" x="5562600" y="4464050"/>
          <p14:tracePt t="27455" x="5568950" y="4457700"/>
          <p14:tracePt t="27479" x="5575300" y="4451350"/>
          <p14:tracePt t="27484" x="5581650" y="4451350"/>
          <p14:tracePt t="27498" x="5581650" y="4445000"/>
          <p14:tracePt t="27514" x="5588000" y="4445000"/>
          <p14:tracePt t="27548" x="5594350" y="4445000"/>
          <p14:tracePt t="27584" x="5607050" y="4445000"/>
          <p14:tracePt t="27597" x="5638800" y="4470400"/>
          <p14:tracePt t="27610" x="5657850" y="4483100"/>
          <p14:tracePt t="27618" x="5664200" y="4489450"/>
          <p14:tracePt t="27633" x="5670550" y="4495800"/>
          <p14:tracePt t="27979" x="5676900" y="4495800"/>
          <p14:tracePt t="28030" x="5676900" y="4502150"/>
          <p14:tracePt t="28046" x="5676900" y="4508500"/>
          <p14:tracePt t="28236" x="5676900" y="4514850"/>
          <p14:tracePt t="28251" x="5676900" y="4521200"/>
          <p14:tracePt t="28284" x="5670550" y="4521200"/>
          <p14:tracePt t="30483" x="5670550" y="4546600"/>
          <p14:tracePt t="30490" x="5695950" y="4610100"/>
          <p14:tracePt t="30515" x="5816600" y="4813300"/>
          <p14:tracePt t="30531" x="5962650" y="4991100"/>
          <p14:tracePt t="30548" x="6102350" y="5137150"/>
          <p14:tracePt t="30566" x="6273800" y="5276850"/>
          <p14:tracePt t="30584" x="6394450" y="5372100"/>
          <p14:tracePt t="30586" x="6451600" y="5422900"/>
          <p14:tracePt t="30598" x="6489700" y="5448300"/>
          <p14:tracePt t="30614" x="6616700" y="5530850"/>
          <p14:tracePt t="30631" x="6731000" y="5588000"/>
          <p14:tracePt t="30648" x="6826250" y="5626100"/>
          <p14:tracePt t="30664" x="6877050" y="5638800"/>
          <p14:tracePt t="30666" x="6896100" y="5638800"/>
          <p14:tracePt t="30681" x="6921500" y="5645150"/>
          <p14:tracePt t="30698" x="6959600" y="5645150"/>
          <p14:tracePt t="30715" x="6985000" y="5645150"/>
          <p14:tracePt t="30731" x="7004050" y="5645150"/>
          <p14:tracePt t="30750" x="7016750" y="5645150"/>
          <p14:tracePt t="30765" x="7029450" y="5638800"/>
          <p14:tracePt t="30781" x="7035800" y="5632450"/>
          <p14:tracePt t="30798" x="7042150" y="5632450"/>
          <p14:tracePt t="30815" x="7048500" y="5632450"/>
          <p14:tracePt t="30869" x="7054850" y="5632450"/>
          <p14:tracePt t="30932" x="7061200" y="5632450"/>
          <p14:tracePt t="31030" x="7061200" y="5638800"/>
          <p14:tracePt t="31126" x="7061200" y="5645150"/>
          <p14:tracePt t="31143" x="7061200" y="5651500"/>
          <p14:tracePt t="31175" x="7061200" y="5657850"/>
          <p14:tracePt t="31190" x="7061200" y="5664200"/>
          <p14:tracePt t="31295" x="7067550" y="5664200"/>
          <p14:tracePt t="31312" x="7073900" y="5664200"/>
          <p14:tracePt t="31320" x="7073900" y="5657850"/>
          <p14:tracePt t="31333" x="7080250" y="5657850"/>
          <p14:tracePt t="31348" x="7080250" y="5651500"/>
          <p14:tracePt t="31365" x="7080250" y="5645150"/>
          <p14:tracePt t="31398" x="7086600" y="5638800"/>
          <p14:tracePt t="31489" x="7092950" y="5638800"/>
          <p14:tracePt t="31512" x="7092950" y="5645150"/>
          <p14:tracePt t="31520" x="7092950" y="5657850"/>
          <p14:tracePt t="31536" x="7092950" y="5670550"/>
          <p14:tracePt t="31548" x="7092950" y="5676900"/>
          <p14:tracePt t="31565" x="7092950" y="5708650"/>
          <p14:tracePt t="31582" x="7092950" y="5727700"/>
          <p14:tracePt t="31599" x="7092950" y="5746750"/>
          <p14:tracePt t="31616" x="7080250" y="5759450"/>
          <p14:tracePt t="31633" x="7067550" y="5765800"/>
          <p14:tracePt t="31829" x="7061200" y="5765800"/>
          <p14:tracePt t="31848" x="7054850" y="5765800"/>
          <p14:tracePt t="31865" x="7048500" y="5765800"/>
          <p14:tracePt t="31882" x="7035800" y="5765800"/>
          <p14:tracePt t="31898" x="7010400" y="5772150"/>
          <p14:tracePt t="31915" x="6991350" y="5772150"/>
          <p14:tracePt t="31933" x="6978650" y="5772150"/>
          <p14:tracePt t="31948" x="6972300" y="5772150"/>
          <p14:tracePt t="31965" x="6965950" y="5772150"/>
          <p14:tracePt t="32015" x="6965950" y="5765800"/>
          <p14:tracePt t="32177" x="6965950" y="5759450"/>
          <p14:tracePt t="32183" x="6972300" y="5753100"/>
          <p14:tracePt t="32199" x="6985000" y="5746750"/>
          <p14:tracePt t="32216" x="6997700" y="5740400"/>
          <p14:tracePt t="32232" x="7010400" y="5740400"/>
          <p14:tracePt t="32249" x="7023100" y="5734050"/>
          <p14:tracePt t="32282" x="7029450" y="5734050"/>
          <p14:tracePt t="32368" x="7035800" y="5734050"/>
          <p14:tracePt t="32452" x="7042150" y="5734050"/>
          <p14:tracePt t="32473" x="7048500" y="5734050"/>
          <p14:tracePt t="32505" x="7054850" y="5734050"/>
          <p14:tracePt t="32512" x="7061200" y="5734050"/>
          <p14:tracePt t="32530" x="7067550" y="5740400"/>
          <p14:tracePt t="32549" x="7073900" y="5740400"/>
          <p14:tracePt t="32566" x="7080250" y="5740400"/>
          <p14:tracePt t="32582" x="7086600" y="5740400"/>
          <p14:tracePt t="32600" x="7092950" y="5746750"/>
          <p14:tracePt t="32919" x="7099300" y="5746750"/>
          <p14:tracePt t="33269" x="7105650" y="5740400"/>
          <p14:tracePt t="33283" x="7112000" y="5721350"/>
          <p14:tracePt t="33299" x="7112000" y="5702300"/>
          <p14:tracePt t="33316" x="7112000" y="5689600"/>
          <p14:tracePt t="33333" x="7112000" y="5676900"/>
          <p14:tracePt t="33350" x="7092950" y="5670550"/>
          <p14:tracePt t="33366" x="7073900" y="5670550"/>
          <p14:tracePt t="33419" x="7067550" y="5670550"/>
          <p14:tracePt t="33681" x="7061200" y="5670550"/>
          <p14:tracePt t="33690" x="7035800" y="5670550"/>
          <p14:tracePt t="33700" x="6991350" y="5689600"/>
          <p14:tracePt t="33716" x="6972300" y="5695950"/>
          <p14:tracePt t="33733" x="6953250" y="5708650"/>
          <p14:tracePt t="33749" x="6946900" y="5721350"/>
          <p14:tracePt t="33783" x="6940550" y="5721350"/>
          <p14:tracePt t="33874" x="6940550" y="5727700"/>
          <p14:tracePt t="33897" x="6902450" y="5721350"/>
          <p14:tracePt t="33906" x="6800850" y="5734050"/>
          <p14:tracePt t="33915" x="6750050" y="5759450"/>
          <p14:tracePt t="34211" x="6756400" y="5759450"/>
          <p14:tracePt t="34218" x="6819900" y="5759450"/>
          <p14:tracePt t="34231" x="6883400" y="5759450"/>
          <p14:tracePt t="34248" x="6985000" y="5759450"/>
          <p14:tracePt t="34264" x="7067550" y="5765800"/>
          <p14:tracePt t="34282" x="7213600" y="5772150"/>
          <p14:tracePt t="34298" x="7245350" y="5759450"/>
          <p14:tracePt t="34349" x="7251700" y="5759450"/>
          <p14:tracePt t="34365" x="7277100" y="5715000"/>
          <p14:tracePt t="34382" x="7308850" y="5670550"/>
          <p14:tracePt t="34398" x="7340600" y="5626100"/>
          <p14:tracePt t="34416" x="7359650" y="5594350"/>
          <p14:tracePt t="34431" x="7366000" y="5575300"/>
          <p14:tracePt t="34448" x="7366000" y="5568950"/>
          <p14:tracePt t="34481" x="7353300" y="5568950"/>
          <p14:tracePt t="34498" x="7334250" y="5581650"/>
          <p14:tracePt t="34514" x="7302500" y="5613400"/>
          <p14:tracePt t="34517" x="7277100" y="5626100"/>
          <p14:tracePt t="34531" x="7251700" y="5645150"/>
          <p14:tracePt t="34548" x="7207250" y="5683250"/>
          <p14:tracePt t="34565" x="7175500" y="5695950"/>
          <p14:tracePt t="34581" x="7175500" y="5702300"/>
          <p14:tracePt t="34639" x="7175500" y="5695950"/>
          <p14:tracePt t="34654" x="7175500" y="5683250"/>
          <p14:tracePt t="34665" x="7175500" y="5676900"/>
          <p14:tracePt t="34682" x="7162800" y="5657850"/>
          <p14:tracePt t="34698" x="7137400" y="5645150"/>
          <p14:tracePt t="34716" x="7099300" y="5626100"/>
          <p14:tracePt t="34731" x="7080250" y="5619750"/>
          <p14:tracePt t="34749" x="7067550" y="5613400"/>
          <p14:tracePt t="34765" x="7061200" y="5600700"/>
          <p14:tracePt t="34781" x="7054850" y="5600700"/>
          <p14:tracePt t="34798" x="7054850" y="5594350"/>
          <p14:tracePt t="35145" x="7061200" y="5594350"/>
          <p14:tracePt t="35211" x="7061200" y="5600700"/>
          <p14:tracePt t="35216" x="7067550" y="5607050"/>
          <p14:tracePt t="35231" x="7073900" y="5607050"/>
          <p14:tracePt t="35249" x="7080250" y="5632450"/>
          <p14:tracePt t="35265" x="7099300" y="5657850"/>
          <p14:tracePt t="35281" x="7118350" y="5670550"/>
          <p14:tracePt t="35298" x="7137400" y="5683250"/>
          <p14:tracePt t="35314" x="7137400" y="5689600"/>
          <p14:tracePt t="35531" x="7137400" y="5683250"/>
          <p14:tracePt t="35548" x="7137400" y="5676900"/>
          <p14:tracePt t="35565" x="7137400" y="5670550"/>
          <p14:tracePt t="35582" x="7131050" y="5664200"/>
          <p14:tracePt t="35598" x="7131050" y="5657850"/>
          <p14:tracePt t="35638" x="7131050" y="5651500"/>
          <p14:tracePt t="35669" x="7131050" y="5645150"/>
          <p14:tracePt t="35692" x="7131050" y="5638800"/>
          <p14:tracePt t="35709" x="7131050" y="5632450"/>
          <p14:tracePt t="35717" x="7131050" y="5626100"/>
          <p14:tracePt t="35731" x="7124700" y="5626100"/>
          <p14:tracePt t="35765" x="7124700" y="5619750"/>
          <p14:tracePt t="36201" x="7118350" y="5619750"/>
          <p14:tracePt t="36321" x="7112000" y="5613400"/>
          <p14:tracePt t="36336" x="7112000" y="5607050"/>
          <p14:tracePt t="36344" x="7112000" y="5600700"/>
          <p14:tracePt t="36364" x="7105650" y="5600700"/>
          <p14:tracePt t="36467" x="7099300" y="5600700"/>
          <p14:tracePt t="36501" x="7092950" y="5600700"/>
          <p14:tracePt t="36757" x="7086600" y="5600700"/>
          <p14:tracePt t="36765" x="7080250" y="5607050"/>
          <p14:tracePt t="36781" x="7067550" y="5613400"/>
          <p14:tracePt t="36798" x="7054850" y="5619750"/>
          <p14:tracePt t="36816" x="7054850" y="5626100"/>
          <p14:tracePt t="36833" x="7048500" y="5626100"/>
          <p14:tracePt t="36848" x="7042150" y="5626100"/>
          <p14:tracePt t="37974" x="7048500" y="5626100"/>
          <p14:tracePt t="37980" x="7086600" y="5594350"/>
          <p14:tracePt t="37998" x="7169150" y="5543550"/>
          <p14:tracePt t="38016" x="7378700" y="5467350"/>
          <p14:tracePt t="38033" x="7772400" y="5365750"/>
          <p14:tracePt t="38048" x="8242300" y="5264150"/>
          <p14:tracePt t="38064" x="8743950" y="5187950"/>
          <p14:tracePt t="38081" x="9017000" y="5130800"/>
          <p14:tracePt t="38098" x="9150350" y="5099050"/>
          <p14:tracePt t="38101" x="9194800" y="5092700"/>
          <p14:tracePt t="38114" x="9213850" y="5086350"/>
          <p14:tracePt t="38132" x="9226550" y="5080000"/>
          <p14:tracePt t="38148" x="9232900" y="5080000"/>
          <p14:tracePt t="38165" x="9232900" y="5073650"/>
          <p14:tracePt t="38199" x="9251950" y="5048250"/>
          <p14:tracePt t="38215" x="9302750" y="4991100"/>
          <p14:tracePt t="38231" x="9359900" y="4953000"/>
          <p14:tracePt t="38249" x="9417050" y="4908550"/>
          <p14:tracePt t="38264" x="9493250" y="4870450"/>
          <p14:tracePt t="38281" x="9544050" y="4832350"/>
          <p14:tracePt t="38298" x="9582150" y="4819650"/>
          <p14:tracePt t="38315" x="9607550" y="4806950"/>
          <p14:tracePt t="38332" x="9626600" y="4800600"/>
          <p14:tracePt t="38400" x="9626600" y="4794250"/>
          <p14:tracePt t="38407" x="9626600" y="4781550"/>
          <p14:tracePt t="38415" x="9613900" y="4756150"/>
          <p14:tracePt t="38432" x="9550400" y="4705350"/>
          <p14:tracePt t="38448" x="9436100" y="4641850"/>
          <p14:tracePt t="38465" x="9340850" y="4597400"/>
          <p14:tracePt t="38481" x="9283700" y="4572000"/>
          <p14:tracePt t="38498" x="9264650" y="4559300"/>
          <p14:tracePt t="38516" x="9258300" y="4559300"/>
          <p14:tracePt t="38565" x="9251950" y="4565650"/>
          <p14:tracePt t="38582" x="9239250" y="4616450"/>
          <p14:tracePt t="38598" x="9213850" y="4667250"/>
          <p14:tracePt t="38616" x="9182100" y="4737100"/>
          <p14:tracePt t="38632" x="9163050" y="4787900"/>
          <p14:tracePt t="38648" x="9163050" y="4800600"/>
          <p14:tracePt t="38715" x="9169400" y="4800600"/>
          <p14:tracePt t="38731" x="9175750" y="4800600"/>
          <p14:tracePt t="38748" x="9182100" y="4781550"/>
          <p14:tracePt t="38764" x="9188450" y="4781550"/>
          <p14:tracePt t="38782" x="9194800" y="4768850"/>
          <p14:tracePt t="38798" x="9201150" y="4768850"/>
          <p14:tracePt t="38848" x="9201150" y="4762500"/>
          <p14:tracePt t="38864" x="9207500" y="4762500"/>
          <p14:tracePt t="38882" x="9213850" y="4762500"/>
          <p14:tracePt t="38899" x="9226550" y="4762500"/>
          <p14:tracePt t="38917" x="9226550" y="4775200"/>
          <p14:tracePt t="38933" x="9226550" y="4781550"/>
          <p14:tracePt t="38981" x="9226550" y="4787900"/>
          <p14:tracePt t="38998" x="9220200" y="4787900"/>
          <p14:tracePt t="39015" x="9207500" y="4787900"/>
          <p14:tracePt t="39032" x="9194800" y="4794250"/>
          <p14:tracePt t="39048" x="9188450" y="4794250"/>
          <p14:tracePt t="39064" x="9175750" y="4794250"/>
          <p14:tracePt t="39081" x="9156700" y="4794250"/>
          <p14:tracePt t="39100" x="9144000" y="4794250"/>
          <p14:tracePt t="39132" x="9137650" y="4794250"/>
          <p14:tracePt t="39165" x="9131300" y="4794250"/>
          <p14:tracePt t="39236" x="9124950" y="4794250"/>
          <p14:tracePt t="39252" x="9118600" y="4800600"/>
          <p14:tracePt t="39264" x="9105900" y="4832350"/>
          <p14:tracePt t="39282" x="9093200" y="4870450"/>
          <p14:tracePt t="39298" x="9086850" y="4908550"/>
          <p14:tracePt t="39315" x="9080500" y="4914900"/>
          <p14:tracePt t="39332" x="9074150" y="4921250"/>
          <p14:tracePt t="39431" x="9067800" y="4914900"/>
          <p14:tracePt t="39448" x="9067800" y="4908550"/>
          <p14:tracePt t="39465" x="9055100" y="4895850"/>
          <p14:tracePt t="39481" x="9055100" y="4889500"/>
          <p14:tracePt t="39498" x="9048750" y="4883150"/>
          <p14:tracePt t="39532" x="9048750" y="4876800"/>
          <p14:tracePt t="39548" x="9061450" y="4857750"/>
          <p14:tracePt t="39565" x="9086850" y="4845050"/>
          <p14:tracePt t="39581" x="9112250" y="4826000"/>
          <p14:tracePt t="39598" x="9118600" y="4826000"/>
          <p14:tracePt t="39615" x="9131300" y="4819650"/>
          <p14:tracePt t="39690" x="9131300" y="4813300"/>
          <p14:tracePt t="39705" x="9137650" y="4813300"/>
          <p14:tracePt t="39721" x="9144000" y="4813300"/>
          <p14:tracePt t="39736" x="9144000" y="4806950"/>
          <p14:tracePt t="39748" x="9150350" y="4800600"/>
          <p14:tracePt t="39765" x="9163050" y="4775200"/>
          <p14:tracePt t="39782" x="9169400" y="4756150"/>
          <p14:tracePt t="39798" x="9175750" y="4718050"/>
          <p14:tracePt t="39814" x="9175750" y="4686300"/>
          <p14:tracePt t="39832" x="9175750" y="4667250"/>
          <p14:tracePt t="39834" x="9169400" y="4660900"/>
          <p14:tracePt t="39850" x="9163050" y="4654550"/>
          <p14:tracePt t="39865" x="9156700" y="4648200"/>
          <p14:tracePt t="39898" x="9150350" y="4648200"/>
          <p14:tracePt t="39915" x="9144000" y="4648200"/>
          <p14:tracePt t="39932" x="9124950" y="4654550"/>
          <p14:tracePt t="39948" x="9118600" y="4654550"/>
          <p14:tracePt t="39965" x="9112250" y="4660900"/>
          <p14:tracePt t="39981" x="9099550" y="4673600"/>
          <p14:tracePt t="39998" x="9099550" y="4686300"/>
          <p14:tracePt t="40015" x="9086850" y="4692650"/>
          <p14:tracePt t="40031" x="9086850" y="4705350"/>
          <p14:tracePt t="40048" x="9086850" y="4718050"/>
          <p14:tracePt t="40064" x="9099550" y="4724400"/>
          <p14:tracePt t="40067" x="9118600" y="4724400"/>
          <p14:tracePt t="40099" x="9137650" y="4724400"/>
          <p14:tracePt t="40115" x="9150350" y="4724400"/>
          <p14:tracePt t="40195" x="9150350" y="4730750"/>
          <p14:tracePt t="40203" x="9150350" y="4743450"/>
          <p14:tracePt t="40214" x="9156700" y="4768850"/>
          <p14:tracePt t="40231" x="9163050" y="4819650"/>
          <p14:tracePt t="40248" x="9175750" y="4851400"/>
          <p14:tracePt t="40265" x="9188450" y="4864100"/>
          <p14:tracePt t="40282" x="9194800" y="4876800"/>
          <p14:tracePt t="40298" x="9201150" y="4883150"/>
          <p14:tracePt t="40332" x="9213850" y="4870450"/>
          <p14:tracePt t="40348" x="9220200" y="4864100"/>
          <p14:tracePt t="40364" x="9239250" y="4857750"/>
          <p14:tracePt t="40381" x="9239250" y="4876800"/>
          <p14:tracePt t="40551" x="9239250" y="4870450"/>
          <p14:tracePt t="40556" x="9251950" y="4845050"/>
          <p14:tracePt t="40565" x="9264650" y="4838700"/>
          <p14:tracePt t="40582" x="9271000" y="4826000"/>
          <p14:tracePt t="40616" x="9239250" y="4832350"/>
          <p14:tracePt t="40633" x="9213850" y="4832350"/>
          <p14:tracePt t="40650" x="9201150" y="4832350"/>
          <p14:tracePt t="40665" x="9182100" y="4826000"/>
          <p14:tracePt t="40682" x="9169400" y="4819650"/>
          <p14:tracePt t="40699" x="9156700" y="4794250"/>
          <p14:tracePt t="40716" x="9144000" y="4787900"/>
          <p14:tracePt t="40733" x="9144000" y="4781550"/>
          <p14:tracePt t="40749" x="9144000" y="4768850"/>
          <p14:tracePt t="40765" x="9144000" y="4756150"/>
          <p14:tracePt t="40782" x="9144000" y="4749800"/>
          <p14:tracePt t="40855" x="9144000" y="4768850"/>
          <p14:tracePt t="40865" x="9144000" y="4775200"/>
          <p14:tracePt t="40882" x="9144000" y="4794250"/>
          <p14:tracePt t="40898" x="9156700" y="4832350"/>
          <p14:tracePt t="40916" x="9169400" y="4857750"/>
          <p14:tracePt t="40932" x="9194800" y="4883150"/>
          <p14:tracePt t="40950" x="9207500" y="4883150"/>
          <p14:tracePt t="40965" x="9213850" y="4889500"/>
          <p14:tracePt t="40982" x="9220200" y="4889500"/>
          <p14:tracePt t="41000" x="9226550" y="4889500"/>
          <p14:tracePt t="41066" x="9232900" y="4883150"/>
          <p14:tracePt t="41073" x="9232900" y="4870450"/>
          <p14:tracePt t="41081" x="9232900" y="4864100"/>
          <p14:tracePt t="41099" x="9239250" y="4851400"/>
          <p14:tracePt t="41115" x="9245600" y="4832350"/>
          <p14:tracePt t="41132" x="9251950" y="4806950"/>
          <p14:tracePt t="41149" x="9251950" y="4781550"/>
          <p14:tracePt t="41165" x="9251950" y="4768850"/>
          <p14:tracePt t="41182" x="9251950" y="4762500"/>
          <p14:tracePt t="41199" x="9258300" y="4749800"/>
          <p14:tracePt t="41215" x="9258300" y="4743450"/>
          <p14:tracePt t="41363" x="9264650" y="4749800"/>
          <p14:tracePt t="41370" x="9264650" y="4756150"/>
          <p14:tracePt t="41384" x="9264650" y="4768850"/>
          <p14:tracePt t="41401" x="9271000" y="4794250"/>
          <p14:tracePt t="41416" x="9277350" y="4819650"/>
          <p14:tracePt t="41433" x="9283700" y="4832350"/>
          <p14:tracePt t="41437" x="9283700" y="4838700"/>
          <p14:tracePt t="41449" x="9283700" y="4845050"/>
          <p14:tracePt t="41482" x="9290050" y="4845050"/>
          <p14:tracePt t="41648" x="9277350" y="4845050"/>
          <p14:tracePt t="41657" x="9271000" y="4845050"/>
          <p14:tracePt t="41666" x="9258300" y="4845050"/>
          <p14:tracePt t="41683" x="9220200" y="4838700"/>
          <p14:tracePt t="41699" x="9194800" y="4838700"/>
          <p14:tracePt t="41716" x="9182100" y="4832350"/>
          <p14:tracePt t="41803" x="9175750" y="4832350"/>
          <p14:tracePt t="41826" x="9169400" y="4826000"/>
          <p14:tracePt t="41833" x="9169400" y="4819650"/>
          <p14:tracePt t="41888" x="9169400" y="4813300"/>
          <p14:tracePt t="41899" x="9169400" y="4806950"/>
          <p14:tracePt t="41915" x="9169400" y="4794250"/>
          <p14:tracePt t="41932" x="9175750" y="4781550"/>
          <p14:tracePt t="41949" x="9175750" y="4768850"/>
          <p14:tracePt t="41965" x="9182100" y="4768850"/>
          <p14:tracePt t="41983" x="9182100" y="4756150"/>
          <p14:tracePt t="42000" x="9188450" y="4743450"/>
          <p14:tracePt t="42015" x="9194800" y="4724400"/>
          <p14:tracePt t="42032" x="9201150" y="4711700"/>
          <p14:tracePt t="42049" x="9213850" y="4699000"/>
          <p14:tracePt t="42066" x="9213850" y="4686300"/>
          <p14:tracePt t="42083" x="9220200" y="4673600"/>
          <p14:tracePt t="42235" x="9213850" y="4673600"/>
          <p14:tracePt t="42244" x="9188450" y="4673600"/>
          <p14:tracePt t="42252" x="9175750" y="4673600"/>
          <p14:tracePt t="42266" x="9156700" y="4673600"/>
          <p14:tracePt t="42284" x="9137650" y="4660900"/>
          <p14:tracePt t="42299" x="9131300" y="4648200"/>
          <p14:tracePt t="42316" x="9118600" y="4629150"/>
          <p14:tracePt t="42332" x="9105900" y="4591050"/>
          <p14:tracePt t="42350" x="9099550" y="4565650"/>
          <p14:tracePt t="42365" x="9099550" y="4546600"/>
          <p14:tracePt t="42382" x="9093200" y="4540250"/>
          <p14:tracePt t="42460" x="9093200" y="4559300"/>
          <p14:tracePt t="42470" x="9099550" y="4578350"/>
          <p14:tracePt t="42483" x="9112250" y="4603750"/>
          <p14:tracePt t="42500" x="9144000" y="4660900"/>
          <p14:tracePt t="42505" x="9156700" y="4686300"/>
          <p14:tracePt t="42516" x="9194800" y="4730750"/>
          <p14:tracePt t="42532" x="9232900" y="4775200"/>
          <p14:tracePt t="42548" x="9290050" y="4838700"/>
          <p14:tracePt t="42565" x="9334500" y="4902200"/>
          <p14:tracePt t="42582" x="9353550" y="4933950"/>
          <p14:tracePt t="42598" x="9372600" y="4959350"/>
          <p14:tracePt t="42615" x="9378950" y="4984750"/>
          <p14:tracePt t="42632" x="9391650" y="5003800"/>
          <p14:tracePt t="42648" x="9404350" y="5029200"/>
          <p14:tracePt t="42665" x="9404350" y="5035550"/>
          <p14:tracePt t="42682" x="9410700" y="5041900"/>
          <p14:tracePt t="42732" x="9410700" y="5035550"/>
          <p14:tracePt t="42748" x="9410700" y="4965700"/>
          <p14:tracePt t="42765" x="9404350" y="4895850"/>
          <p14:tracePt t="42782" x="9404350" y="4864100"/>
          <p14:tracePt t="42799" x="9404350" y="4845050"/>
          <p14:tracePt t="42817" x="9404350" y="4826000"/>
          <p14:tracePt t="42832" x="9410700" y="4819650"/>
          <p14:tracePt t="42848" x="9410700" y="4806950"/>
          <p14:tracePt t="42865" x="9410700" y="4800600"/>
          <p14:tracePt t="42898" x="9410700" y="4794250"/>
          <p14:tracePt t="42915" x="9410700" y="4787900"/>
          <p14:tracePt t="43087" x="9404350" y="4787900"/>
          <p14:tracePt t="43104" x="9398000" y="4787900"/>
          <p14:tracePt t="43194" x="9391650" y="4787900"/>
          <p14:tracePt t="43216" x="9385300" y="4787900"/>
          <p14:tracePt t="43248" x="9378950" y="4794250"/>
          <p14:tracePt t="43265" x="9372600" y="4794250"/>
          <p14:tracePt t="43282" x="9366250" y="4794250"/>
          <p14:tracePt t="43298" x="9347200" y="4800600"/>
          <p14:tracePt t="43315" x="9340850" y="4800600"/>
          <p14:tracePt t="43450" x="9334500" y="4800600"/>
          <p14:tracePt t="43482" x="9328150" y="4800600"/>
          <p14:tracePt t="43513" x="9328150" y="4794250"/>
          <p14:tracePt t="43556" x="9321800" y="4794250"/>
          <p14:tracePt t="43569" x="9321800" y="4787900"/>
          <p14:tracePt t="43585" x="9321800" y="4781550"/>
          <p14:tracePt t="43615" x="9315450" y="4775200"/>
          <p14:tracePt t="43701" x="9315450" y="4768850"/>
          <p14:tracePt t="43707" x="9315450" y="4762500"/>
          <p14:tracePt t="43723" x="9309100" y="4749800"/>
          <p14:tracePt t="43749" x="9302750" y="4737100"/>
          <p14:tracePt t="43765" x="9296400" y="4730750"/>
          <p14:tracePt t="43782" x="9296400" y="4724400"/>
          <p14:tracePt t="43798" x="9290050" y="4718050"/>
          <p14:tracePt t="43832" x="9283700" y="4711700"/>
          <p14:tracePt t="43848" x="9283700" y="4705350"/>
          <p14:tracePt t="44038" x="9283700" y="4718050"/>
          <p14:tracePt t="44054" x="9283700" y="4724400"/>
          <p14:tracePt t="44064" x="9283700" y="4737100"/>
          <p14:tracePt t="44084" x="9283700" y="4743450"/>
          <p14:tracePt t="44090" x="9283700" y="4749800"/>
          <p14:tracePt t="44116" x="9283700" y="4762500"/>
          <p14:tracePt t="44133" x="9283700" y="4768850"/>
          <p14:tracePt t="44149" x="9283700" y="4775200"/>
          <p14:tracePt t="44233" x="9283700" y="4768850"/>
          <p14:tracePt t="44240" x="9283700" y="4762500"/>
          <p14:tracePt t="44249" x="9283700" y="4756150"/>
          <p14:tracePt t="44265" x="9283700" y="4749800"/>
          <p14:tracePt t="44282" x="9283700" y="4737100"/>
          <p14:tracePt t="44298" x="9283700" y="4730750"/>
          <p14:tracePt t="44315" x="9283700" y="4724400"/>
          <p14:tracePt t="44332" x="9277350" y="4724400"/>
          <p14:tracePt t="44432" x="9277350" y="4737100"/>
          <p14:tracePt t="44447" x="9277350" y="4749800"/>
          <p14:tracePt t="44467" x="9277350" y="4756150"/>
          <p14:tracePt t="44482" x="9277350" y="4762500"/>
          <p14:tracePt t="44498" x="9283700" y="4768850"/>
          <p14:tracePt t="44515" x="9283700" y="4775200"/>
          <p14:tracePt t="44532" x="9290050" y="4775200"/>
          <p14:tracePt t="44549" x="9302750" y="4787900"/>
          <p14:tracePt t="44565" x="9309100" y="4794250"/>
          <p14:tracePt t="44582" x="9315450" y="4794250"/>
          <p14:tracePt t="44598" x="9321800" y="4794250"/>
          <p14:tracePt t="44675" x="9309100" y="4794250"/>
          <p14:tracePt t="44682" x="9302750" y="4794250"/>
          <p14:tracePt t="44698" x="9271000" y="4787900"/>
          <p14:tracePt t="44715" x="9251950" y="4781550"/>
          <p14:tracePt t="44731" x="9245600" y="4781550"/>
          <p14:tracePt t="44868" x="9245600" y="4775200"/>
          <p14:tracePt t="44948" x="9245600" y="4781550"/>
          <p14:tracePt t="44955" x="9245600" y="4787900"/>
          <p14:tracePt t="44966" x="9258300" y="4806950"/>
          <p14:tracePt t="44983" x="9277350" y="4838700"/>
          <p14:tracePt t="44999" x="9302750" y="4864100"/>
          <p14:tracePt t="45015" x="9328150" y="4902200"/>
          <p14:tracePt t="45032" x="9340850" y="4921250"/>
          <p14:tracePt t="45049" x="9347200" y="4921250"/>
          <p14:tracePt t="45065" x="9347200" y="4927600"/>
          <p14:tracePt t="45110" x="9347200" y="4921250"/>
          <p14:tracePt t="45118" x="9347200" y="4908550"/>
          <p14:tracePt t="45132" x="9347200" y="4895850"/>
          <p14:tracePt t="45149" x="9328150" y="4864100"/>
          <p14:tracePt t="45165" x="9296400" y="4794250"/>
          <p14:tracePt t="45182" x="9283700" y="4768850"/>
          <p14:tracePt t="45199" x="9264650" y="4737100"/>
          <p14:tracePt t="45215" x="9251950" y="4718050"/>
          <p14:tracePt t="45232" x="9245600" y="4711700"/>
          <p14:tracePt t="45250" x="9239250" y="4711700"/>
          <p14:tracePt t="45265" x="9239250" y="4705350"/>
          <p14:tracePt t="45325" x="9239250" y="4711700"/>
          <p14:tracePt t="45335" x="9239250" y="4718050"/>
          <p14:tracePt t="45349" x="9232900" y="4724400"/>
          <p14:tracePt t="45365" x="9232900" y="4743450"/>
          <p14:tracePt t="45382" x="9232900" y="4749800"/>
          <p14:tracePt t="45434" x="9245600" y="4749800"/>
          <p14:tracePt t="45448" x="9251950" y="4749800"/>
          <p14:tracePt t="45465" x="9264650" y="4749800"/>
          <p14:tracePt t="45481" x="9277350" y="4743450"/>
          <p14:tracePt t="45498" x="9290050" y="4737100"/>
          <p14:tracePt t="45514" x="9296400" y="4737100"/>
          <p14:tracePt t="45531" x="9302750" y="4724400"/>
          <p14:tracePt t="45548" x="9315450" y="4724400"/>
          <p14:tracePt t="45565" x="9321800" y="4718050"/>
          <p14:tracePt t="45581" x="9334500" y="4711700"/>
          <p14:tracePt t="45598" x="9340850" y="4711700"/>
          <p14:tracePt t="45617" x="9353550" y="4705350"/>
          <p14:tracePt t="45631" x="9359900" y="4705350"/>
          <p14:tracePt t="45681" x="9366250" y="4699000"/>
          <p14:tracePt t="45698" x="9385300" y="4692650"/>
          <p14:tracePt t="45716" x="9436100" y="4660900"/>
          <p14:tracePt t="45731" x="9486900" y="4629150"/>
          <p14:tracePt t="45748" x="9537700" y="4603750"/>
          <p14:tracePt t="45766" x="9575800" y="4578350"/>
          <p14:tracePt t="45783" x="9594850" y="4565650"/>
          <p14:tracePt t="45800" x="9607550" y="4546600"/>
          <p14:tracePt t="45817" x="9620250" y="4527550"/>
          <p14:tracePt t="45831" x="9626600" y="4521200"/>
          <p14:tracePt t="45848" x="9626600" y="4502150"/>
          <p14:tracePt t="45864" x="9645650" y="4483100"/>
          <p14:tracePt t="45883" x="9652000" y="4464050"/>
          <p14:tracePt t="45900" x="9664700" y="4432300"/>
          <p14:tracePt t="45914" x="9683750" y="4400550"/>
          <p14:tracePt t="45931" x="9690100" y="4375150"/>
          <p14:tracePt t="45948" x="9696450" y="4343400"/>
          <p14:tracePt t="45965" x="9696450" y="4330700"/>
          <p14:tracePt t="45981" x="9696450" y="4311650"/>
          <p14:tracePt t="45998" x="9696450" y="4298950"/>
          <p14:tracePt t="46015" x="9683750" y="4292600"/>
          <p14:tracePt t="46031" x="9677400" y="4279900"/>
          <p14:tracePt t="46048" x="9671050" y="4279900"/>
          <p14:tracePt t="46064" x="9658350" y="4279900"/>
          <p14:tracePt t="46081" x="9652000" y="4279900"/>
          <p14:tracePt t="46098" x="9626600" y="4279900"/>
          <p14:tracePt t="46100" x="9613900" y="4279900"/>
          <p14:tracePt t="46114" x="9569450" y="4279900"/>
          <p14:tracePt t="46131" x="9505950" y="4279900"/>
          <p14:tracePt t="46148" x="9448800" y="4286250"/>
          <p14:tracePt t="46164" x="9372600" y="4292600"/>
          <p14:tracePt t="46182" x="9321800" y="4292600"/>
          <p14:tracePt t="46198" x="9283700" y="4292600"/>
          <p14:tracePt t="46215" x="9232900" y="4292600"/>
          <p14:tracePt t="46231" x="9220200" y="4292600"/>
          <p14:tracePt t="46248" x="9213850" y="4298950"/>
          <p14:tracePt t="46265" x="9201150" y="4298950"/>
          <p14:tracePt t="46281" x="9188450" y="4305300"/>
          <p14:tracePt t="46298" x="9182100" y="4305300"/>
          <p14:tracePt t="46316" x="9163050" y="4305300"/>
          <p14:tracePt t="46331" x="9131300" y="4311650"/>
          <p14:tracePt t="46349" x="9099550" y="4311650"/>
          <p14:tracePt t="46365" x="9074150" y="4311650"/>
          <p14:tracePt t="46381" x="9048750" y="4318000"/>
          <p14:tracePt t="46398" x="9042400" y="4318000"/>
          <p14:tracePt t="46415" x="9017000" y="4330700"/>
          <p14:tracePt t="46431" x="8972550" y="4349750"/>
          <p14:tracePt t="46448" x="8921750" y="4375150"/>
          <p14:tracePt t="46465" x="8813800" y="4413250"/>
          <p14:tracePt t="46481" x="8731250" y="4445000"/>
          <p14:tracePt t="46498" x="8636000" y="4483100"/>
          <p14:tracePt t="46515" x="8547100" y="4508500"/>
          <p14:tracePt t="46531" x="8420100" y="4552950"/>
          <p14:tracePt t="46548" x="8293100" y="4591050"/>
          <p14:tracePt t="46565" x="8147050" y="4641850"/>
          <p14:tracePt t="46582" x="7994650" y="4686300"/>
          <p14:tracePt t="46598" x="7899400" y="4737100"/>
          <p14:tracePt t="46616" x="7854950" y="4749800"/>
          <p14:tracePt t="46632" x="7816850" y="4768850"/>
          <p14:tracePt t="46649" x="7766050" y="4787900"/>
          <p14:tracePt t="46652" x="7766050" y="4794250"/>
          <p14:tracePt t="46664" x="7740650" y="4800600"/>
          <p14:tracePt t="46681" x="7689850" y="4826000"/>
          <p14:tracePt t="46683" x="7670800" y="4838700"/>
          <p14:tracePt t="46698" x="7651750" y="4851400"/>
          <p14:tracePt t="46714" x="7588250" y="4876800"/>
          <p14:tracePt t="46732" x="7543800" y="4902200"/>
          <p14:tracePt t="46750" x="7518400" y="4921250"/>
          <p14:tracePt t="46767" x="7499350" y="4927600"/>
          <p14:tracePt t="46784" x="7473950" y="4953000"/>
          <p14:tracePt t="46800" x="7410450" y="4991100"/>
          <p14:tracePt t="46815" x="7359650" y="5022850"/>
          <p14:tracePt t="46831" x="7302500" y="5060950"/>
          <p14:tracePt t="46848" x="7251700" y="5099050"/>
          <p14:tracePt t="46864" x="7213600" y="5124450"/>
          <p14:tracePt t="46881" x="7188200" y="5143500"/>
          <p14:tracePt t="46898" x="7169150" y="5149850"/>
          <p14:tracePt t="46915" x="7162800" y="5162550"/>
          <p14:tracePt t="46931" x="7156450" y="5168900"/>
          <p14:tracePt t="46948" x="7156450" y="5175250"/>
          <p14:tracePt t="46965" x="7137400" y="5187950"/>
          <p14:tracePt t="46981" x="7137400" y="5194300"/>
          <p14:tracePt t="46998" x="7131050" y="5194300"/>
          <p14:tracePt t="47015" x="7131050" y="5200650"/>
          <p14:tracePt t="47031" x="7124700" y="5207000"/>
          <p14:tracePt t="47065" x="7124700" y="5213350"/>
          <p14:tracePt t="47081" x="7118350" y="5226050"/>
          <p14:tracePt t="47098" x="7112000" y="5238750"/>
          <p14:tracePt t="47115" x="7105650" y="5251450"/>
          <p14:tracePt t="47131" x="7105650" y="5257800"/>
          <p14:tracePt t="47148" x="7092950" y="5276850"/>
          <p14:tracePt t="47165" x="7092950" y="5289550"/>
          <p14:tracePt t="47181" x="7086600" y="5308600"/>
          <p14:tracePt t="47198" x="7080250" y="5327650"/>
          <p14:tracePt t="47216" x="7080250" y="5346700"/>
          <p14:tracePt t="47231" x="7080250" y="5359400"/>
          <p14:tracePt t="47248" x="7080250" y="5378450"/>
          <p14:tracePt t="47266" x="7080250" y="5391150"/>
          <p14:tracePt t="47281" x="7080250" y="5403850"/>
          <p14:tracePt t="47300" x="7086600" y="5429250"/>
          <p14:tracePt t="47323" x="7086600" y="5435600"/>
          <p14:tracePt t="47349" x="7099300" y="5473700"/>
          <p14:tracePt t="47365" x="7112000" y="5499100"/>
          <p14:tracePt t="47382" x="7137400" y="5530850"/>
          <p14:tracePt t="47400" x="7162800" y="5568950"/>
          <p14:tracePt t="47414" x="7194550" y="5594350"/>
          <p14:tracePt t="47431" x="7200900" y="5607050"/>
          <p14:tracePt t="47448" x="7219950" y="5626100"/>
          <p14:tracePt t="47464" x="7232650" y="5657850"/>
          <p14:tracePt t="47481" x="7245350" y="5670550"/>
          <p14:tracePt t="47498" x="7251700" y="5695950"/>
          <p14:tracePt t="47501" x="7258050" y="5702300"/>
          <p14:tracePt t="47514" x="7270750" y="5715000"/>
          <p14:tracePt t="47532" x="7283450" y="5734050"/>
          <p14:tracePt t="47535" x="7289800" y="5740400"/>
          <p14:tracePt t="47548" x="7296150" y="5746750"/>
          <p14:tracePt t="47565" x="7315200" y="5772150"/>
          <p14:tracePt t="47582" x="7327900" y="5778500"/>
          <p14:tracePt t="47598" x="7340600" y="5791200"/>
          <p14:tracePt t="47615" x="7346950" y="5803900"/>
          <p14:tracePt t="47631" x="7359650" y="5810250"/>
          <p14:tracePt t="47648" x="7372350" y="5829300"/>
          <p14:tracePt t="47665" x="7391400" y="5854700"/>
          <p14:tracePt t="47681" x="7410450" y="5867400"/>
          <p14:tracePt t="47698" x="7429500" y="5880100"/>
          <p14:tracePt t="47715" x="7442200" y="5892800"/>
          <p14:tracePt t="47732" x="7461250" y="5911850"/>
          <p14:tracePt t="47749" x="7480300" y="5930900"/>
          <p14:tracePt t="47765" x="7499350" y="5943600"/>
          <p14:tracePt t="47781" x="7524750" y="5949950"/>
          <p14:tracePt t="47799" x="7537450" y="5962650"/>
          <p14:tracePt t="47815" x="7562850" y="5975350"/>
          <p14:tracePt t="47831" x="7575550" y="5988050"/>
          <p14:tracePt t="47848" x="7594600" y="5994400"/>
          <p14:tracePt t="47864" x="7607300" y="6007100"/>
          <p14:tracePt t="47882" x="7620000" y="6007100"/>
          <p14:tracePt t="47898" x="7639050" y="6013450"/>
          <p14:tracePt t="47915" x="7658100" y="6013450"/>
          <p14:tracePt t="47932" x="7683500" y="6013450"/>
          <p14:tracePt t="47948" x="7715250" y="6013450"/>
          <p14:tracePt t="47967" x="7778750" y="6013450"/>
          <p14:tracePt t="47981" x="7797800" y="6013450"/>
          <p14:tracePt t="47999" x="7848600" y="6013450"/>
          <p14:tracePt t="48014" x="7886700" y="6013450"/>
          <p14:tracePt t="48032" x="7912100" y="6013450"/>
          <p14:tracePt t="48049" x="7956550" y="6007100"/>
          <p14:tracePt t="48064" x="8051800" y="5981700"/>
          <p14:tracePt t="48081" x="8089900" y="5969000"/>
          <p14:tracePt t="48098" x="8121650" y="5962650"/>
          <p14:tracePt t="48115" x="8159750" y="5949950"/>
          <p14:tracePt t="48131" x="8197850" y="5937250"/>
          <p14:tracePt t="48148" x="8229600" y="5918200"/>
          <p14:tracePt t="48165" x="8286750" y="5899150"/>
          <p14:tracePt t="48182" x="8331200" y="5873750"/>
          <p14:tracePt t="48198" x="8369300" y="5854700"/>
          <p14:tracePt t="48215" x="8413750" y="5829300"/>
          <p14:tracePt t="48231" x="8458200" y="5803900"/>
          <p14:tracePt t="48233" x="8470900" y="5791200"/>
          <p14:tracePt t="48249" x="8496300" y="5778500"/>
          <p14:tracePt t="48265" x="8547100" y="5765800"/>
          <p14:tracePt t="48281" x="8585200" y="5746750"/>
          <p14:tracePt t="48299" x="8610600" y="5721350"/>
          <p14:tracePt t="48315" x="8642350" y="5702300"/>
          <p14:tracePt t="48331" x="8686800" y="5676900"/>
          <p14:tracePt t="48348" x="8731250" y="5657850"/>
          <p14:tracePt t="48364" x="8782050" y="5638800"/>
          <p14:tracePt t="48381" x="8826500" y="5619750"/>
          <p14:tracePt t="48398" x="8858250" y="5594350"/>
          <p14:tracePt t="48415" x="8890000" y="5568950"/>
          <p14:tracePt t="48432" x="8909050" y="5549900"/>
          <p14:tracePt t="48448" x="8934450" y="5530850"/>
          <p14:tracePt t="48450" x="8947150" y="5530850"/>
          <p14:tracePt t="48464" x="8953500" y="5530850"/>
          <p14:tracePt t="48481" x="8972550" y="5511800"/>
          <p14:tracePt t="48483" x="8978900" y="5505450"/>
          <p14:tracePt t="48498" x="8991600" y="5505450"/>
          <p14:tracePt t="48515" x="9017000" y="5486400"/>
          <p14:tracePt t="48531" x="9042400" y="5467350"/>
          <p14:tracePt t="48548" x="9055100" y="5461000"/>
          <p14:tracePt t="48565" x="9080500" y="5454650"/>
          <p14:tracePt t="48581" x="9112250" y="5435600"/>
          <p14:tracePt t="48598" x="9144000" y="5429250"/>
          <p14:tracePt t="48614" x="9169400" y="5410200"/>
          <p14:tracePt t="48631" x="9201150" y="5397500"/>
          <p14:tracePt t="48648" x="9245600" y="5378450"/>
          <p14:tracePt t="48665" x="9277350" y="5365750"/>
          <p14:tracePt t="48681" x="9315450" y="5353050"/>
          <p14:tracePt t="48698" x="9340850" y="5340350"/>
          <p14:tracePt t="48715" x="9359900" y="5334000"/>
          <p14:tracePt t="48731" x="9372600" y="5334000"/>
          <p14:tracePt t="48748" x="9385300" y="5334000"/>
          <p14:tracePt t="48765" x="9398000" y="5327650"/>
          <p14:tracePt t="48781" x="9404350" y="5327650"/>
          <p14:tracePt t="48798" x="9404350" y="5321300"/>
          <p14:tracePt t="48815" x="9417050" y="5321300"/>
          <p14:tracePt t="48848" x="9423400" y="5321300"/>
          <p14:tracePt t="48864" x="9429750" y="5314950"/>
          <p14:tracePt t="48881" x="9442450" y="5314950"/>
          <p14:tracePt t="48898" x="9448800" y="5308600"/>
          <p14:tracePt t="48915" x="9461500" y="5308600"/>
          <p14:tracePt t="48931" x="9474200" y="5308600"/>
          <p14:tracePt t="48948" x="9486900" y="5308600"/>
          <p14:tracePt t="48965" x="9493250" y="5308600"/>
          <p14:tracePt t="48981" x="9512300" y="5302250"/>
          <p14:tracePt t="48998" x="9531350" y="5302250"/>
          <p14:tracePt t="49015" x="9563100" y="5302250"/>
          <p14:tracePt t="49032" x="9582150" y="5302250"/>
          <p14:tracePt t="49048" x="9588500" y="5302250"/>
          <p14:tracePt t="49065" x="9607550" y="5302250"/>
          <p14:tracePt t="49081" x="9645650" y="5314950"/>
          <p14:tracePt t="49098" x="9690100" y="5327650"/>
          <p14:tracePt t="49115" x="9740900" y="5365750"/>
          <p14:tracePt t="49131" x="9785350" y="5384800"/>
          <p14:tracePt t="49148" x="9842500" y="5410200"/>
          <p14:tracePt t="49164" x="9899650" y="5429250"/>
          <p14:tracePt t="49167" x="9931400" y="5429250"/>
          <p14:tracePt t="49181" x="9956800" y="5435600"/>
          <p14:tracePt t="49199" x="10033000" y="5435600"/>
          <p14:tracePt t="49215" x="10121900" y="5435600"/>
          <p14:tracePt t="49232" x="10172700" y="5435600"/>
          <p14:tracePt t="49248" x="10204450" y="5435600"/>
          <p14:tracePt t="49265" x="10229850" y="5435600"/>
          <p14:tracePt t="49281" x="10242550" y="5435600"/>
          <p14:tracePt t="49298" x="10255250" y="5435600"/>
          <p14:tracePt t="49315" x="10274300" y="5435600"/>
          <p14:tracePt t="49331" x="10318750" y="5416550"/>
          <p14:tracePt t="49348" x="10331450" y="5403850"/>
          <p14:tracePt t="49365" x="10426700" y="5346700"/>
          <p14:tracePt t="49381" x="10509250" y="5289550"/>
          <p14:tracePt t="49398" x="10553700" y="5245100"/>
          <p14:tracePt t="49415" x="10610850" y="5187950"/>
          <p14:tracePt t="49432" x="10629900" y="5143500"/>
          <p14:tracePt t="49448" x="10642600" y="5105400"/>
          <p14:tracePt t="49465" x="10655300" y="5073650"/>
          <p14:tracePt t="49481" x="10661650" y="5035550"/>
          <p14:tracePt t="49498" x="10674350" y="4991100"/>
          <p14:tracePt t="49515" x="10680700" y="4946650"/>
          <p14:tracePt t="49531" x="10680700" y="4864100"/>
          <p14:tracePt t="49548" x="10680700" y="4806950"/>
          <p14:tracePt t="49565" x="10661650" y="4756150"/>
          <p14:tracePt t="49582" x="10636250" y="4711700"/>
          <p14:tracePt t="49598" x="10598150" y="4654550"/>
          <p14:tracePt t="49614" x="10560050" y="4610100"/>
          <p14:tracePt t="49631" x="10496550" y="4546600"/>
          <p14:tracePt t="49648" x="10458450" y="4508500"/>
          <p14:tracePt t="49665" x="10433050" y="4483100"/>
          <p14:tracePt t="49681" x="10414000" y="4457700"/>
          <p14:tracePt t="49698" x="10388600" y="4425950"/>
          <p14:tracePt t="49715" x="10337800" y="4375150"/>
          <p14:tracePt t="49733" x="10267950" y="4330700"/>
          <p14:tracePt t="49750" x="10166350" y="4286250"/>
          <p14:tracePt t="49764" x="10090150" y="4260850"/>
          <p14:tracePt t="49781" x="9975850" y="4241800"/>
          <p14:tracePt t="49798" x="9880600" y="4222750"/>
          <p14:tracePt t="49815" x="9791700" y="4216400"/>
          <p14:tracePt t="49832" x="9747250" y="4210050"/>
          <p14:tracePt t="49849" x="9652000" y="4210050"/>
          <p14:tracePt t="49865" x="9582150" y="4203700"/>
          <p14:tracePt t="49882" x="9461500" y="4203700"/>
          <p14:tracePt t="49898" x="9372600" y="4203700"/>
          <p14:tracePt t="49915" x="9251950" y="4216400"/>
          <p14:tracePt t="49932" x="9156700" y="4235450"/>
          <p14:tracePt t="49948" x="9029700" y="4260850"/>
          <p14:tracePt t="49964" x="8890000" y="4279900"/>
          <p14:tracePt t="49981" x="8794750" y="4298950"/>
          <p14:tracePt t="49998" x="8674100" y="4318000"/>
          <p14:tracePt t="50015" x="8534400" y="4343400"/>
          <p14:tracePt t="50031" x="8451850" y="4362450"/>
          <p14:tracePt t="50048" x="8382000" y="4381500"/>
          <p14:tracePt t="50065" x="8331200" y="4406900"/>
          <p14:tracePt t="50082" x="8248650" y="4451350"/>
          <p14:tracePt t="50098" x="8159750" y="4495800"/>
          <p14:tracePt t="50115" x="8001000" y="4565650"/>
          <p14:tracePt t="50131" x="7861300" y="4622800"/>
          <p14:tracePt t="50148" x="7689850" y="4679950"/>
          <p14:tracePt t="50165" x="7562850" y="4749800"/>
          <p14:tracePt t="50181" x="7448550" y="4806950"/>
          <p14:tracePt t="50199" x="7346950" y="4883150"/>
          <p14:tracePt t="50215" x="7226300" y="4984750"/>
          <p14:tracePt t="50231" x="7150100" y="5060950"/>
          <p14:tracePt t="50248" x="7118350" y="5099050"/>
          <p14:tracePt t="50265" x="6997700" y="5207000"/>
          <p14:tracePt t="50281" x="6896100" y="5276850"/>
          <p14:tracePt t="50298" x="6826250" y="5327650"/>
          <p14:tracePt t="50315" x="6743700" y="5391150"/>
          <p14:tracePt t="50331" x="6680200" y="5435600"/>
          <p14:tracePt t="50348" x="6648450" y="5473700"/>
          <p14:tracePt t="50351" x="6642100" y="5480050"/>
          <p14:tracePt t="50364" x="6629400" y="5499100"/>
          <p14:tracePt t="50381" x="6616700" y="5524500"/>
          <p14:tracePt t="50384" x="6604000" y="5549900"/>
          <p14:tracePt t="50398" x="6597650" y="5568950"/>
          <p14:tracePt t="50415" x="6584950" y="5588000"/>
          <p14:tracePt t="50433" x="6584950" y="5613400"/>
          <p14:tracePt t="50448" x="6584950" y="5626100"/>
          <p14:tracePt t="50465" x="6584950" y="5651500"/>
          <p14:tracePt t="50481" x="6584950" y="5676900"/>
          <p14:tracePt t="50498" x="6604000" y="5721350"/>
          <p14:tracePt t="50515" x="6661150" y="5765800"/>
          <p14:tracePt t="50532" x="6724650" y="5810250"/>
          <p14:tracePt t="50548" x="6832600" y="5861050"/>
          <p14:tracePt t="50565" x="6902450" y="5911850"/>
          <p14:tracePt t="50584" x="6972300" y="5943600"/>
          <p14:tracePt t="50587" x="7004050" y="5969000"/>
          <p14:tracePt t="50598" x="7048500" y="5981700"/>
          <p14:tracePt t="50615" x="7150100" y="6019800"/>
          <p14:tracePt t="50632" x="7251700" y="6051550"/>
          <p14:tracePt t="50650" x="7391400" y="6076950"/>
          <p14:tracePt t="50665" x="7473950" y="6096000"/>
          <p14:tracePt t="50684" x="7537450" y="6121400"/>
          <p14:tracePt t="50698" x="7575550" y="6134100"/>
          <p14:tracePt t="50715" x="7708900" y="6165850"/>
          <p14:tracePt t="50732" x="7772400" y="6172200"/>
          <p14:tracePt t="50749" x="7848600" y="6178550"/>
          <p14:tracePt t="50765" x="7912100" y="6184900"/>
          <p14:tracePt t="50781" x="7975600" y="6184900"/>
          <p14:tracePt t="50798" x="8039100" y="6184900"/>
          <p14:tracePt t="50815" x="8166100" y="6165850"/>
          <p14:tracePt t="50831" x="8261350" y="6159500"/>
          <p14:tracePt t="50848" x="8337550" y="6153150"/>
          <p14:tracePt t="50865" x="8420100" y="6153150"/>
          <p14:tracePt t="50881" x="8464550" y="6140450"/>
          <p14:tracePt t="50898" x="8496300" y="6127750"/>
          <p14:tracePt t="50915" x="8515350" y="6108700"/>
          <p14:tracePt t="50931" x="8559800" y="6083300"/>
          <p14:tracePt t="50948" x="8629650" y="6045200"/>
          <p14:tracePt t="50965" x="8674100" y="6019800"/>
          <p14:tracePt t="50982" x="8712200" y="6000750"/>
          <p14:tracePt t="50998" x="8750300" y="5969000"/>
          <p14:tracePt t="51016" x="8794750" y="5918200"/>
          <p14:tracePt t="51033" x="8839200" y="5867400"/>
          <p14:tracePt t="51066" x="8915400" y="5842000"/>
          <p14:tracePt t="51081" x="8978900" y="5816600"/>
          <p14:tracePt t="51098" x="9061450" y="5765800"/>
          <p14:tracePt t="51116" x="9112250" y="5715000"/>
          <p14:tracePt t="51131" x="9207500" y="5651500"/>
          <p14:tracePt t="51148" x="9264650" y="5613400"/>
          <p14:tracePt t="51165" x="9334500" y="5594350"/>
          <p14:tracePt t="51182" x="9391650" y="5568950"/>
          <p14:tracePt t="51198" x="9442450" y="5556250"/>
          <p14:tracePt t="51214" x="9474200" y="5543550"/>
          <p14:tracePt t="51232" x="9505950" y="5524500"/>
          <p14:tracePt t="51249" x="9575800" y="5511800"/>
          <p14:tracePt t="51264" x="9639300" y="5499100"/>
          <p14:tracePt t="51281" x="9652000" y="5499100"/>
          <p14:tracePt t="51298" x="9709150" y="5499100"/>
          <p14:tracePt t="51315" x="9747250" y="5499100"/>
          <p14:tracePt t="51331" x="9791700" y="5499100"/>
          <p14:tracePt t="51348" x="9810750" y="5499100"/>
          <p14:tracePt t="51364" x="9836150" y="5499100"/>
          <p14:tracePt t="51366" x="9855200" y="5499100"/>
          <p14:tracePt t="51381" x="9874250" y="5499100"/>
          <p14:tracePt t="51398" x="9912350" y="5499100"/>
          <p14:tracePt t="51415" x="9975850" y="5505450"/>
          <p14:tracePt t="51431" x="10007600" y="5511800"/>
          <p14:tracePt t="51448" x="10039350" y="5511800"/>
          <p14:tracePt t="51465" x="10083800" y="5511800"/>
          <p14:tracePt t="51483" x="10115550" y="5511800"/>
          <p14:tracePt t="51498" x="10134600" y="5518150"/>
          <p14:tracePt t="51515" x="10160000" y="5524500"/>
          <p14:tracePt t="51531" x="10172700" y="5524500"/>
          <p14:tracePt t="51548" x="10185400" y="5530850"/>
          <p14:tracePt t="51565" x="10191750" y="5530850"/>
          <p14:tracePt t="51582" x="10204450" y="5537200"/>
          <p14:tracePt t="51598" x="10217150" y="5537200"/>
          <p14:tracePt t="51615" x="10223500" y="5543550"/>
          <p14:tracePt t="51617" x="10236200" y="5543550"/>
          <p14:tracePt t="51631" x="10242550" y="5543550"/>
          <p14:tracePt t="51649" x="10280650" y="5562600"/>
          <p14:tracePt t="51664" x="10312400" y="5568950"/>
          <p14:tracePt t="51682" x="10337800" y="5575300"/>
          <p14:tracePt t="51698" x="10350500" y="5575300"/>
          <p14:tracePt t="51715" x="10363200" y="5575300"/>
          <p14:tracePt t="51732" x="10382250" y="5575300"/>
          <p14:tracePt t="51749" x="10401300" y="5575300"/>
          <p14:tracePt t="51764" x="10420350" y="5575300"/>
          <p14:tracePt t="51782" x="10445750" y="5575300"/>
          <p14:tracePt t="51798" x="10471150" y="5562600"/>
          <p14:tracePt t="51815" x="10502900" y="5549900"/>
          <p14:tracePt t="51831" x="10528300" y="5543550"/>
          <p14:tracePt t="51848" x="10541000" y="5524500"/>
          <p14:tracePt t="51865" x="10572750" y="5505450"/>
          <p14:tracePt t="51881" x="10604500" y="5486400"/>
          <p14:tracePt t="51899" x="10623550" y="5467350"/>
          <p14:tracePt t="51916" x="10661650" y="5454650"/>
          <p14:tracePt t="51918" x="10668000" y="5448300"/>
          <p14:tracePt t="51933" x="10674350" y="5441950"/>
          <p14:tracePt t="51948" x="10680700" y="5441950"/>
          <p14:tracePt t="52820" x="10674350" y="5441950"/>
          <p14:tracePt t="53172" x="10674350" y="5448300"/>
          <p14:tracePt t="53244" x="10668000" y="5448300"/>
          <p14:tracePt t="53285" x="10661650" y="5448300"/>
          <p14:tracePt t="53302" x="10661650" y="5454650"/>
          <p14:tracePt t="53333" x="10661650" y="5461000"/>
          <p14:tracePt t="53349" x="10655300" y="5461000"/>
          <p14:tracePt t="53367" x="10648950" y="5461000"/>
          <p14:tracePt t="53383" x="10648950" y="5467350"/>
          <p14:tracePt t="53400" x="10648950" y="5473700"/>
          <p14:tracePt t="53432" x="10642600" y="5473700"/>
          <p14:tracePt t="53449" x="10636250" y="5480050"/>
          <p14:tracePt t="53467" x="10629900" y="5486400"/>
          <p14:tracePt t="53485" x="10629900" y="5492750"/>
          <p14:tracePt t="53498" x="10629900" y="5499100"/>
          <p14:tracePt t="53532" x="10623550" y="5505450"/>
          <p14:tracePt t="53548" x="10617200" y="5511800"/>
          <p14:tracePt t="53565" x="10617200" y="5518150"/>
          <p14:tracePt t="53582" x="10610850" y="5530850"/>
          <p14:tracePt t="53598" x="10604500" y="5537200"/>
          <p14:tracePt t="53615" x="10598150" y="5543550"/>
          <p14:tracePt t="53631" x="10591800" y="5556250"/>
          <p14:tracePt t="53648" x="10579100" y="5568950"/>
          <p14:tracePt t="53665" x="10553700" y="5594350"/>
          <p14:tracePt t="53682" x="10534650" y="5619750"/>
          <p14:tracePt t="53698" x="10521950" y="5632450"/>
          <p14:tracePt t="53716" x="10509250" y="5638800"/>
          <p14:tracePt t="53733" x="10496550" y="5645150"/>
          <p14:tracePt t="53750" x="10477500" y="5657850"/>
          <p14:tracePt t="53767" x="10458450" y="5664200"/>
          <p14:tracePt t="53783" x="10445750" y="5670550"/>
          <p14:tracePt t="53798" x="10426700" y="5676900"/>
          <p14:tracePt t="53816" x="10414000" y="5683250"/>
          <p14:tracePt t="53833" x="10394950" y="5683250"/>
          <p14:tracePt t="53848" x="10363200" y="5689600"/>
          <p14:tracePt t="53865" x="10312400" y="5689600"/>
          <p14:tracePt t="53882" x="10236200" y="5689600"/>
          <p14:tracePt t="53900" x="10045700" y="5689600"/>
          <p14:tracePt t="53917" x="9969500" y="5676900"/>
          <p14:tracePt t="53934" x="9893300" y="5651500"/>
          <p14:tracePt t="53948" x="9848850" y="5638800"/>
          <p14:tracePt t="53965" x="9829800" y="5626100"/>
          <p14:tracePt t="53981" x="9810750" y="5619750"/>
          <p14:tracePt t="53999" x="9798050" y="5607050"/>
          <p14:tracePt t="54015" x="9785350" y="5594350"/>
          <p14:tracePt t="54033" x="9772650" y="5588000"/>
          <p14:tracePt t="54048" x="9753600" y="5568950"/>
          <p14:tracePt t="54065" x="9740900" y="5562600"/>
          <p14:tracePt t="54082" x="9721850" y="5543550"/>
          <p14:tracePt t="54098" x="9702800" y="5537200"/>
          <p14:tracePt t="54117" x="9690100" y="5530850"/>
          <p14:tracePt t="54149" x="9683750" y="5524500"/>
          <p14:tracePt t="54164" x="9664700" y="5505450"/>
          <p14:tracePt t="54183" x="9645650" y="5486400"/>
          <p14:tracePt t="54200" x="9626600" y="5473700"/>
          <p14:tracePt t="54217" x="9613900" y="5461000"/>
          <p14:tracePt t="54234" x="9601200" y="5454650"/>
          <p14:tracePt t="54248" x="9588500" y="5454650"/>
          <p14:tracePt t="54266" x="9575800" y="5454650"/>
          <p14:tracePt t="54281" x="9569450" y="5454650"/>
          <p14:tracePt t="54298" x="9550400" y="5454650"/>
          <p14:tracePt t="54300" x="9531350" y="5461000"/>
          <p14:tracePt t="54315" x="9518650" y="5473700"/>
          <p14:tracePt t="54331" x="9455150" y="5499100"/>
          <p14:tracePt t="54348" x="9398000" y="5524500"/>
          <p14:tracePt t="54350" x="9334500" y="5537200"/>
          <p14:tracePt t="54365" x="9290050" y="5556250"/>
          <p14:tracePt t="54381" x="9194800" y="5575300"/>
          <p14:tracePt t="54399" x="9067800" y="5632450"/>
          <p14:tracePt t="54416" x="9010650" y="5676900"/>
          <p14:tracePt t="54433" x="8966200" y="5715000"/>
          <p14:tracePt t="54448" x="8902700" y="5753100"/>
          <p14:tracePt t="54465" x="8858250" y="5784850"/>
          <p14:tracePt t="54481" x="8813800" y="5816600"/>
          <p14:tracePt t="54498" x="8782050" y="5835650"/>
          <p14:tracePt t="54515" x="8750300" y="5861050"/>
          <p14:tracePt t="54532" x="8712200" y="5886450"/>
          <p14:tracePt t="54548" x="8680450" y="5899150"/>
          <p14:tracePt t="54565" x="8642350" y="5924550"/>
          <p14:tracePt t="54567" x="8629650" y="5930900"/>
          <p14:tracePt t="54581" x="8610600" y="5943600"/>
          <p14:tracePt t="54599" x="8547100" y="5975350"/>
          <p14:tracePt t="54615" x="8496300" y="5994400"/>
          <p14:tracePt t="54631" x="8470900" y="6000750"/>
          <p14:tracePt t="54650" x="8413750" y="6019800"/>
          <p14:tracePt t="54666" x="8350250" y="6038850"/>
          <p14:tracePt t="54683" x="8312150" y="6051550"/>
          <p14:tracePt t="54699" x="8267700" y="6057900"/>
          <p14:tracePt t="54715" x="8216900" y="6064250"/>
          <p14:tracePt t="54733" x="8172450" y="6070600"/>
          <p14:tracePt t="54750" x="8134350" y="6076950"/>
          <p14:tracePt t="54766" x="8096250" y="6083300"/>
          <p14:tracePt t="54782" x="8045450" y="6083300"/>
          <p14:tracePt t="54801" x="8007350" y="6089650"/>
          <p14:tracePt t="54818" x="7975600" y="6096000"/>
          <p14:tracePt t="54832" x="7950200" y="6096000"/>
          <p14:tracePt t="54849" x="7918450" y="6096000"/>
          <p14:tracePt t="54866" x="7886700" y="6096000"/>
          <p14:tracePt t="54883" x="7842250" y="6089650"/>
          <p14:tracePt t="54900" x="7804150" y="6083300"/>
          <p14:tracePt t="54916" x="7721600" y="6064250"/>
          <p14:tracePt t="54933" x="7683500" y="6051550"/>
          <p14:tracePt t="54950" x="7645400" y="6038850"/>
          <p14:tracePt t="54966" x="7581900" y="6013450"/>
          <p14:tracePt t="54983" x="7524750" y="6000750"/>
          <p14:tracePt t="55000" x="7486650" y="5994400"/>
          <p14:tracePt t="55017" x="7435850" y="5988050"/>
          <p14:tracePt t="55032" x="7391400" y="5981700"/>
          <p14:tracePt t="55049" x="7353300" y="5981700"/>
          <p14:tracePt t="55067" x="7315200" y="5975350"/>
          <p14:tracePt t="55085" x="7258050" y="5962650"/>
          <p14:tracePt t="55100" x="7239000" y="5962650"/>
          <p14:tracePt t="55116" x="7213600" y="5949950"/>
          <p14:tracePt t="55133" x="7200900" y="5943600"/>
          <p14:tracePt t="55149" x="7188200" y="5930900"/>
          <p14:tracePt t="55166" x="7181850" y="5918200"/>
          <p14:tracePt t="55183" x="7156450" y="5899150"/>
          <p14:tracePt t="55200" x="7137400" y="5861050"/>
          <p14:tracePt t="55216" x="7118350" y="5829300"/>
          <p14:tracePt t="55232" x="7105650" y="5791200"/>
          <p14:tracePt t="55249" x="7092950" y="5765800"/>
          <p14:tracePt t="55265" x="7080250" y="5734050"/>
          <p14:tracePt t="55284" x="7073900" y="5708650"/>
          <p14:tracePt t="55299" x="7061200" y="5676900"/>
          <p14:tracePt t="55315" x="7054850" y="5651500"/>
          <p14:tracePt t="55332" x="7048500" y="5638800"/>
          <p14:tracePt t="55348" x="7048500" y="5632450"/>
          <p14:tracePt t="55365" x="7048500" y="5619750"/>
          <p14:tracePt t="55381" x="7048500" y="5613400"/>
          <p14:tracePt t="55399" x="7048500" y="5607050"/>
          <p14:tracePt t="55416" x="7048500" y="5600700"/>
          <p14:tracePt t="55432" x="7048500" y="5594350"/>
          <p14:tracePt t="55448" x="7048500" y="5588000"/>
          <p14:tracePt t="55465" x="7048500" y="5581650"/>
          <p14:tracePt t="55482" x="7048500" y="5575300"/>
          <p14:tracePt t="55498" x="7048500" y="5568950"/>
          <p14:tracePt t="55532" x="7048500" y="5562600"/>
          <p14:tracePt t="55661" x="7054850" y="5562600"/>
          <p14:tracePt t="55805" x="7054850" y="5568950"/>
          <p14:tracePt t="55814" x="7061200" y="5568950"/>
          <p14:tracePt t="55831" x="7067550" y="5588000"/>
          <p14:tracePt t="55848" x="7073900" y="5594350"/>
          <p14:tracePt t="55864" x="7080250" y="5600700"/>
          <p14:tracePt t="55881" x="7080250" y="5607050"/>
          <p14:tracePt t="55899" x="7086600" y="5613400"/>
          <p14:tracePt t="56052" x="7086600" y="5607050"/>
          <p14:tracePt t="56434" x="7086600" y="5619750"/>
          <p14:tracePt t="56441" x="7086600" y="5638800"/>
          <p14:tracePt t="56450" x="7086600" y="5651500"/>
          <p14:tracePt t="56464" x="7080250" y="5670550"/>
          <p14:tracePt t="56481" x="7080250" y="5683250"/>
          <p14:tracePt t="56498" x="7080250" y="5689600"/>
          <p14:tracePt t="56644" x="7080250" y="5683250"/>
          <p14:tracePt t="56648" x="7080250" y="5670550"/>
          <p14:tracePt t="56664" x="7080250" y="5645150"/>
          <p14:tracePt t="56682" x="7080250" y="5632450"/>
          <p14:tracePt t="56698" x="7080250" y="5607050"/>
          <p14:tracePt t="56715" x="7080250" y="5575300"/>
          <p14:tracePt t="56731" x="7080250" y="5562600"/>
          <p14:tracePt t="56748" x="7080250" y="5556250"/>
          <p14:tracePt t="56765" x="7080250" y="5549900"/>
          <p14:tracePt t="57077" x="7080250" y="5556250"/>
          <p14:tracePt t="57084" x="7080250" y="5568950"/>
          <p14:tracePt t="57098" x="7080250" y="5575300"/>
          <p14:tracePt t="57115" x="7099300" y="5588000"/>
          <p14:tracePt t="57132" x="7105650" y="5600700"/>
          <p14:tracePt t="57148" x="7112000" y="5600700"/>
          <p14:tracePt t="60427" x="7118350" y="5600700"/>
          <p14:tracePt t="60436" x="7131050" y="5594350"/>
          <p14:tracePt t="60442" x="7131050" y="5600700"/>
          <p14:tracePt t="60465" x="6997700" y="5695950"/>
          <p14:tracePt t="60677" x="7010400" y="5683250"/>
          <p14:tracePt t="60686" x="7016750" y="5657850"/>
          <p14:tracePt t="60692" x="7023100" y="5632450"/>
          <p14:tracePt t="60701" x="7023100" y="5600700"/>
          <p14:tracePt t="60715" x="7016750" y="5562600"/>
          <p14:tracePt t="60732" x="7016750" y="5467350"/>
          <p14:tracePt t="60748" x="7016750" y="5429250"/>
          <p14:tracePt t="60765" x="7016750" y="5378450"/>
          <p14:tracePt t="60782" x="6985000" y="5334000"/>
          <p14:tracePt t="60798" x="6927850" y="5314950"/>
          <p14:tracePt t="60814" x="6743700" y="5289550"/>
          <p14:tracePt t="60831" x="6343650" y="5226050"/>
          <p14:tracePt t="60848" x="5734050" y="5099050"/>
          <p14:tracePt t="60865" x="5016500" y="4940300"/>
          <p14:tracePt t="60882" x="4184650" y="4756150"/>
          <p14:tracePt t="60898" x="3467100" y="4565650"/>
          <p14:tracePt t="60915" x="3060700" y="4406900"/>
          <p14:tracePt t="60932" x="2908300" y="4292600"/>
          <p14:tracePt t="60948" x="2882900" y="4222750"/>
          <p14:tracePt t="60965" x="2889250" y="4165600"/>
          <p14:tracePt t="60981" x="2978150" y="4044950"/>
          <p14:tracePt t="61000" x="3321050" y="3790950"/>
          <p14:tracePt t="61014" x="3689350" y="3568700"/>
          <p14:tracePt t="61031" x="3994150" y="3403600"/>
          <p14:tracePt t="61048" x="4362450" y="3073400"/>
          <p14:tracePt t="61065" x="4565650" y="2794000"/>
          <p14:tracePt t="61082" x="4749800" y="2400300"/>
          <p14:tracePt t="61098" x="4756150" y="2190750"/>
          <p14:tracePt t="61114" x="4635500" y="1860550"/>
          <p14:tracePt t="61131" x="4127500" y="1466850"/>
          <p14:tracePt t="61148" x="3371850" y="1168400"/>
          <p14:tracePt t="61150" x="2978150" y="1066800"/>
          <p14:tracePt t="61164" x="2432050" y="984250"/>
          <p14:tracePt t="61181" x="1606550" y="863600"/>
          <p14:tracePt t="61199" x="1143000" y="825500"/>
          <p14:tracePt t="61214" x="1035050" y="819150"/>
          <p14:tracePt t="61231" x="1009650" y="825500"/>
          <p14:tracePt t="61248" x="1016000" y="838200"/>
          <p14:tracePt t="61432" x="1060450" y="838200"/>
          <p14:tracePt t="61440" x="1123950" y="825500"/>
          <p14:tracePt t="61450" x="1168400" y="819150"/>
          <p14:tracePt t="61465" x="1162050" y="806450"/>
          <p14:tracePt t="61481" x="1079500" y="806450"/>
          <p14:tracePt t="61498" x="1047750" y="812800"/>
          <p14:tracePt t="61515" x="990600" y="825500"/>
          <p14:tracePt t="61531" x="977900" y="831850"/>
          <p14:tracePt t="61548" x="977900" y="838200"/>
          <p14:tracePt t="61581" x="984250" y="863600"/>
          <p14:tracePt t="61599" x="1060450" y="908050"/>
          <p14:tracePt t="61615" x="1174750" y="971550"/>
          <p14:tracePt t="61632" x="1409700" y="1111250"/>
          <p14:tracePt t="61650" x="1892300" y="1397000"/>
          <p14:tracePt t="61667" x="2692400" y="1885950"/>
          <p14:tracePt t="61683" x="3028950" y="2108200"/>
          <p14:tracePt t="61698" x="3111500" y="2171700"/>
          <p14:tracePt t="61715" x="3200400" y="2273300"/>
          <p14:tracePt t="61731" x="3200400" y="2292350"/>
          <p14:tracePt t="61748" x="3194050" y="2292350"/>
          <p14:tracePt t="61764" x="3181350" y="2311400"/>
          <p14:tracePt t="61781" x="3168650" y="2311400"/>
          <p14:tracePt t="61798" x="3155950" y="2317750"/>
          <p14:tracePt t="61816" x="3136900" y="2324100"/>
          <p14:tracePt t="61831" x="3098800" y="2330450"/>
          <p14:tracePt t="61848" x="2990850" y="2343150"/>
          <p14:tracePt t="61865" x="2851150" y="2368550"/>
          <p14:tracePt t="61881" x="2717800" y="2406650"/>
          <p14:tracePt t="61898" x="2565400" y="2482850"/>
          <p14:tracePt t="61915" x="2489200" y="2527300"/>
          <p14:tracePt t="61931" x="2374900" y="2597150"/>
          <p14:tracePt t="61949" x="2305050" y="2673350"/>
          <p14:tracePt t="61965" x="2266950" y="2736850"/>
          <p14:tracePt t="61982" x="2235200" y="2794000"/>
          <p14:tracePt t="61998" x="2184400" y="2908300"/>
          <p14:tracePt t="62015" x="2171700" y="3003550"/>
          <p14:tracePt t="62033" x="2171700" y="3105150"/>
          <p14:tracePt t="62048" x="2228850" y="3302000"/>
          <p14:tracePt t="62065" x="2374900" y="3473450"/>
          <p14:tracePt t="62081" x="2540000" y="3575050"/>
          <p14:tracePt t="62098" x="2794000" y="3657600"/>
          <p14:tracePt t="62115" x="2997200" y="3683000"/>
          <p14:tracePt t="62131" x="3263900" y="3683000"/>
          <p14:tracePt t="62148" x="3549650" y="3638550"/>
          <p14:tracePt t="62165" x="3829050" y="3581400"/>
          <p14:tracePt t="62181" x="4140200" y="3492500"/>
          <p14:tracePt t="62198" x="4375150" y="3397250"/>
          <p14:tracePt t="62215" x="4546600" y="3314700"/>
          <p14:tracePt t="62231" x="4667250" y="3232150"/>
          <p14:tracePt t="62248" x="4718050" y="3155950"/>
          <p14:tracePt t="62265" x="4718050" y="3086100"/>
          <p14:tracePt t="62281" x="4610100" y="2971800"/>
          <p14:tracePt t="62298" x="4298950" y="2806700"/>
          <p14:tracePt t="62315" x="3663950" y="2628900"/>
          <p14:tracePt t="62331" x="3365500" y="2609850"/>
          <p14:tracePt t="62348" x="3105150" y="2609850"/>
          <p14:tracePt t="62366" x="2952750" y="2641600"/>
          <p14:tracePt t="62383" x="2882900" y="2673350"/>
          <p14:tracePt t="62398" x="2857500" y="2686050"/>
          <p14:tracePt t="62415" x="2844800" y="2717800"/>
          <p14:tracePt t="62431" x="2844800" y="2762250"/>
          <p14:tracePt t="62448" x="2857500" y="2889250"/>
          <p14:tracePt t="62466" x="2914650" y="3022600"/>
          <p14:tracePt t="62481" x="3048000" y="3219450"/>
          <p14:tracePt t="62484" x="3124200" y="3295650"/>
          <p14:tracePt t="62498" x="3181350" y="3346450"/>
          <p14:tracePt t="62515" x="3473450" y="3511550"/>
          <p14:tracePt t="62531" x="3790950" y="3625850"/>
          <p14:tracePt t="62548" x="4000500" y="3657600"/>
          <p14:tracePt t="62564" x="4286250" y="3657600"/>
          <p14:tracePt t="62581" x="4362450" y="3613150"/>
          <p14:tracePt t="62598" x="4394200" y="3568700"/>
          <p14:tracePt t="62615" x="4311650" y="3517900"/>
          <p14:tracePt t="62631" x="4038600" y="3429000"/>
          <p14:tracePt t="62894" x="4038600" y="3422650"/>
          <p14:tracePt t="62904" x="4013200" y="3409950"/>
          <p14:tracePt t="62914" x="3987800" y="3397250"/>
          <p14:tracePt t="62931" x="3937000" y="3365500"/>
          <p14:tracePt t="62948" x="3892550" y="3352800"/>
          <p14:tracePt t="62965" x="3867150" y="3352800"/>
          <p14:tracePt t="62981" x="3835400" y="3359150"/>
          <p14:tracePt t="62998" x="3771900" y="3429000"/>
          <p14:tracePt t="63015" x="3651250" y="3581400"/>
          <p14:tracePt t="63031" x="3511550" y="3778250"/>
          <p14:tracePt t="63048" x="3162300" y="4222750"/>
          <p14:tracePt t="63065" x="2749550" y="4749800"/>
          <p14:tracePt t="63081" x="2209800" y="5378450"/>
          <p14:tracePt t="63098" x="1689100" y="5975350"/>
          <p14:tracePt t="63100" x="1416050" y="6273800"/>
          <p14:tracePt t="63115" x="1206500" y="6508750"/>
          <p14:tracePt t="63131" x="831850" y="6851650"/>
          <p14:tracePt t="63430" x="730250" y="6597650"/>
          <p14:tracePt t="63478" x="749300" y="6591300"/>
          <p14:tracePt t="63486" x="774700" y="6591300"/>
          <p14:tracePt t="63498" x="787400" y="6591300"/>
          <p14:tracePt t="63515" x="869950" y="6584950"/>
          <p14:tracePt t="63532" x="965200" y="6572250"/>
          <p14:tracePt t="63548" x="1149350" y="6565900"/>
          <p14:tracePt t="63565" x="1454150" y="6565900"/>
          <p14:tracePt t="63581" x="1955800" y="6623050"/>
          <p14:tracePt t="63598" x="2413000" y="6699250"/>
          <p14:tracePt t="63600" x="2635250" y="6737350"/>
          <p14:tracePt t="63614" x="2889250" y="6762750"/>
          <p14:tracePt t="63631" x="3194050" y="6788150"/>
          <p14:tracePt t="63648" x="3448050" y="6788150"/>
          <p14:tracePt t="63665" x="3721100" y="6788150"/>
          <p14:tracePt t="63682" x="3803650" y="6788150"/>
          <p14:tracePt t="63698" x="3835400" y="6788150"/>
          <p14:tracePt t="63856" x="3848100" y="6781800"/>
          <p14:tracePt t="63864" x="3879850" y="6769100"/>
          <p14:tracePt t="63881" x="3949700" y="6743700"/>
          <p14:tracePt t="63898" x="4197350" y="6705600"/>
          <p14:tracePt t="63914" x="4476750" y="6686550"/>
          <p14:tracePt t="63931" x="4679950" y="6686550"/>
          <p14:tracePt t="63949" x="5118100" y="6673850"/>
          <p14:tracePt t="63965" x="5575300" y="6661150"/>
          <p14:tracePt t="63967" x="5784850" y="6661150"/>
          <p14:tracePt t="63981" x="6057900" y="6648450"/>
          <p14:tracePt t="63998" x="6330950" y="6635750"/>
          <p14:tracePt t="64001" x="6470650" y="6629400"/>
          <p14:tracePt t="64015" x="6604000" y="6610350"/>
          <p14:tracePt t="64032" x="6692900" y="6584950"/>
          <p14:tracePt t="64048" x="6718300" y="6565900"/>
          <p14:tracePt t="64065" x="6731000" y="6559550"/>
          <p14:tracePt t="64098" x="6737350" y="6553200"/>
          <p14:tracePt t="64115" x="6756400" y="6540500"/>
          <p14:tracePt t="64132" x="6775450" y="6527800"/>
          <p14:tracePt t="64148" x="6794500" y="6515100"/>
          <p14:tracePt t="64164" x="6851650" y="6489700"/>
          <p14:tracePt t="64181" x="6921500" y="6457950"/>
          <p14:tracePt t="64198" x="7092950" y="6432550"/>
          <p14:tracePt t="64215" x="7169150" y="6432550"/>
          <p14:tracePt t="64231" x="7283450" y="6400800"/>
          <p14:tracePt t="64249" x="7296150" y="6388100"/>
          <p14:tracePt t="64471" x="7308850" y="6388100"/>
          <p14:tracePt t="64481" x="7372350" y="6400800"/>
          <p14:tracePt t="64498" x="7435850" y="6426200"/>
          <p14:tracePt t="64515" x="7442200" y="6445250"/>
          <p14:tracePt t="64531" x="7448550" y="6464300"/>
          <p14:tracePt t="64548" x="7461250" y="6464300"/>
          <p14:tracePt t="64564" x="7473950" y="6451600"/>
          <p14:tracePt t="64581" x="7473950" y="6445250"/>
          <p14:tracePt t="64632" x="7473950" y="6438900"/>
          <p14:tracePt t="65187" x="7480300" y="6438900"/>
          <p14:tracePt t="65212" x="7473950" y="6432550"/>
          <p14:tracePt t="65231" x="6972300" y="6083300"/>
          <p14:tracePt t="65248" x="5937250" y="5524500"/>
          <p14:tracePt t="65265" x="4806950" y="4972050"/>
          <p14:tracePt t="65282" x="4013200" y="4572000"/>
          <p14:tracePt t="65298" x="3524250" y="4152900"/>
          <p14:tracePt t="65315" x="3302000" y="3416300"/>
          <p14:tracePt t="65332" x="3397250" y="2774950"/>
          <p14:tracePt t="65348" x="3530600" y="2203450"/>
          <p14:tracePt t="65365" x="3860800" y="1270000"/>
          <p14:tracePt t="65382" x="4229100" y="508000"/>
          <p14:tracePt t="65398" x="4413250" y="273050"/>
          <p14:tracePt t="65415" x="4521200" y="171450"/>
          <p14:tracePt t="65432" x="4603750" y="114300"/>
          <p14:tracePt t="65448" x="4654550" y="88900"/>
          <p14:tracePt t="65465" x="4692650" y="69850"/>
          <p14:tracePt t="65482" x="4730750" y="63500"/>
          <p14:tracePt t="65486" x="4743450" y="63500"/>
          <p14:tracePt t="65500" x="4756150" y="63500"/>
          <p14:tracePt t="65515" x="4762500" y="63500"/>
          <p14:tracePt t="65531" x="4768850" y="63500"/>
          <p14:tracePt t="65565" x="4775200" y="63500"/>
          <p14:tracePt t="65703" x="4781550" y="50800"/>
          <p14:tracePt t="65710" x="4870450" y="0"/>
          <p14:tracePt t="65719" x="5181600" y="0"/>
          <p14:tracePt t="65731" x="5391150" y="0"/>
          <p14:tracePt t="65748" x="6153150" y="0"/>
          <p14:tracePt t="65765" x="6724650" y="0"/>
          <p14:tracePt t="65782" x="7131050" y="0"/>
          <p14:tracePt t="65798" x="7448550" y="0"/>
          <p14:tracePt t="65815" x="7620000" y="0"/>
          <p14:tracePt t="65831" x="7651750" y="0"/>
          <p14:tracePt t="65960" x="7651750" y="6350"/>
          <p14:tracePt t="65966" x="7632700" y="25400"/>
          <p14:tracePt t="65981" x="7613650" y="38100"/>
          <p14:tracePt t="65998" x="7537450" y="127000"/>
          <p14:tracePt t="66015" x="7435850" y="209550"/>
          <p14:tracePt t="66031" x="7219950" y="368300"/>
          <p14:tracePt t="66050" x="6877050" y="558800"/>
          <p14:tracePt t="66065" x="6483350" y="787400"/>
          <p14:tracePt t="66083" x="6223000" y="946150"/>
          <p14:tracePt t="66098" x="6013450" y="1104900"/>
          <p14:tracePt t="66117" x="5848350" y="1219200"/>
          <p14:tracePt t="66133" x="5765800" y="1289050"/>
          <p14:tracePt t="66150" x="5702300" y="1352550"/>
          <p14:tracePt t="66165" x="5543550" y="1492250"/>
          <p14:tracePt t="66181" x="5391150" y="1612900"/>
          <p14:tracePt t="66200" x="5149850" y="1803400"/>
          <p14:tracePt t="66217" x="4838700" y="2006600"/>
          <p14:tracePt t="66232" x="4762500" y="2044700"/>
          <p14:tracePt t="66248" x="4679950" y="2082800"/>
          <p14:tracePt t="66267" x="4660900" y="2095500"/>
          <p14:tracePt t="66300" x="4667250" y="2089150"/>
          <p14:tracePt t="66315" x="4699000" y="2057400"/>
          <p14:tracePt t="66333" x="4762500" y="1955800"/>
          <p14:tracePt t="66356" x="4921250" y="1727200"/>
          <p14:tracePt t="66383" x="4984750" y="1562100"/>
          <p14:tracePt t="66400" x="4953000" y="1479550"/>
          <p14:tracePt t="66417" x="4400550" y="1174750"/>
          <p14:tracePt t="66418" x="3860800" y="977900"/>
          <p14:tracePt t="66431" x="3143250" y="774700"/>
          <p14:tracePt t="66448" x="1441450" y="3683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29903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C1A9F-86D7-0DE7-16A7-37BD39A62D7D}"/>
              </a:ext>
            </a:extLst>
          </p:cNvPr>
          <p:cNvSpPr txBox="1"/>
          <p:nvPr/>
        </p:nvSpPr>
        <p:spPr>
          <a:xfrm>
            <a:off x="441960" y="1337823"/>
            <a:ext cx="111922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To answer the study question, Principle component analysis (PCA), Local tangent space alignment (LTSA), and Laplacian locally linear embedding (Laplacian LLE) are applied.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To have a better understanding on the graph, </a:t>
            </a:r>
            <a:r>
              <a:rPr lang="en-US" dirty="0"/>
              <a:t>the second eigenvalue analysis of unnormalized graph Laplacian (Fiedler's theorem) and eigenvector analysis of normalized graph Laplacian (</a:t>
            </a:r>
            <a:r>
              <a:rPr lang="en-US" dirty="0" err="1"/>
              <a:t>Cheeger`s</a:t>
            </a:r>
            <a:r>
              <a:rPr lang="en-US" dirty="0"/>
              <a:t> Inequality) are applied.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Ncut</a:t>
            </a:r>
            <a:r>
              <a:rPr lang="en-US" dirty="0"/>
              <a:t> is also conducted as illustrations.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More details can be found in [3].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B481F-5E6E-6B86-AADC-3249221E95CB}"/>
              </a:ext>
            </a:extLst>
          </p:cNvPr>
          <p:cNvSpPr txBox="1"/>
          <p:nvPr/>
        </p:nvSpPr>
        <p:spPr>
          <a:xfrm>
            <a:off x="0" y="6604084"/>
            <a:ext cx="120954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Yao Yuan\ (2023). \</a:t>
            </a:r>
            <a:r>
              <a:rPr lang="en-GB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textit</a:t>
            </a:r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{Geometric and Topological Data Reduction: A Mathematical Introduction to Data Science}. URL:\</a:t>
            </a:r>
            <a:r>
              <a:rPr lang="en-GB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url</a:t>
            </a:r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{https://yao-lab.github.io/book </a:t>
            </a:r>
            <a:r>
              <a:rPr lang="en-GB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datasci</a:t>
            </a:r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771F3-A505-4773-EEF8-0BBDAA2BC6AB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6/18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A36FE-8A61-B94F-2496-9F932294C80B}"/>
              </a:ext>
            </a:extLst>
          </p:cNvPr>
          <p:cNvSpPr txBox="1"/>
          <p:nvPr/>
        </p:nvSpPr>
        <p:spPr>
          <a:xfrm>
            <a:off x="499872" y="4526084"/>
            <a:ext cx="111922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Study question:</a:t>
            </a:r>
          </a:p>
          <a:p>
            <a:endParaRPr lang="en-GB" dirty="0"/>
          </a:p>
          <a:p>
            <a:pPr algn="ctr"/>
            <a:r>
              <a:rPr lang="en-US" sz="2000" b="1" dirty="0"/>
              <a:t>Is it a way to separate/cluster signals from a dataset containing signals with and without leaks?</a:t>
            </a:r>
            <a:endParaRPr lang="en-GB" sz="2000" b="1" dirty="0"/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441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739"/>
    </mc:Choice>
    <mc:Fallback xmlns="">
      <p:transition spd="slow" advTm="14173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97731-E841-E053-D7CA-06198B34E7D0}"/>
              </a:ext>
            </a:extLst>
          </p:cNvPr>
          <p:cNvSpPr txBox="1"/>
          <p:nvPr/>
        </p:nvSpPr>
        <p:spPr>
          <a:xfrm>
            <a:off x="441960" y="1337823"/>
            <a:ext cx="1119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PCA:</a:t>
            </a:r>
          </a:p>
        </p:txBody>
      </p:sp>
      <p:pic>
        <p:nvPicPr>
          <p:cNvPr id="6" name="Picture 5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837AE8BC-4523-2C1B-ECDB-E2C43CF6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2016362"/>
            <a:ext cx="4851458" cy="205898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086BCCD-DAF0-0BBE-94E5-D5FE59338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9890"/>
            <a:ext cx="4851458" cy="2075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0F938-2C78-49D2-2E44-D3421D92B9DE}"/>
                  </a:ext>
                </a:extLst>
              </p:cNvPr>
              <p:cNvSpPr txBox="1"/>
              <p:nvPr/>
            </p:nvSpPr>
            <p:spPr>
              <a:xfrm>
                <a:off x="441960" y="1707155"/>
                <a:ext cx="3960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0F938-2C78-49D2-2E44-D3421D92B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1707155"/>
                <a:ext cx="396089" cy="369332"/>
              </a:xfrm>
              <a:prstGeom prst="rect">
                <a:avLst/>
              </a:prstGeom>
              <a:blipFill>
                <a:blip r:embed="rId6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/>
              <p:nvPr/>
            </p:nvSpPr>
            <p:spPr>
              <a:xfrm>
                <a:off x="6096000" y="1707155"/>
                <a:ext cx="3960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07155"/>
                <a:ext cx="396089" cy="369332"/>
              </a:xfrm>
              <a:prstGeom prst="rect">
                <a:avLst/>
              </a:prstGeom>
              <a:blipFill>
                <a:blip r:embed="rId7"/>
                <a:stretch>
                  <a:fillRect r="-2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87ABDBE-21C7-DB0B-3985-7FA1F4E42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490577"/>
            <a:ext cx="4899273" cy="205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/>
              <p:nvPr/>
            </p:nvSpPr>
            <p:spPr>
              <a:xfrm>
                <a:off x="441960" y="4121245"/>
                <a:ext cx="414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51EDA-70D0-CA81-221F-17B31067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4121245"/>
                <a:ext cx="414196" cy="369332"/>
              </a:xfrm>
              <a:prstGeom prst="rect">
                <a:avLst/>
              </a:prstGeom>
              <a:blipFill>
                <a:blip r:embed="rId9"/>
                <a:stretch>
                  <a:fillRect r="-11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F9B77A-48EA-FF3C-A5BB-9FE8AC80DC2F}"/>
                  </a:ext>
                </a:extLst>
              </p:cNvPr>
              <p:cNvSpPr txBox="1"/>
              <p:nvPr/>
            </p:nvSpPr>
            <p:spPr>
              <a:xfrm>
                <a:off x="6038088" y="4121245"/>
                <a:ext cx="4164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𝑭𝑭𝑻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F9B77A-48EA-FF3C-A5BB-9FE8AC80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088" y="4121245"/>
                <a:ext cx="416461" cy="369332"/>
              </a:xfrm>
              <a:prstGeom prst="rect">
                <a:avLst/>
              </a:prstGeom>
              <a:blipFill>
                <a:blip r:embed="rId10"/>
                <a:stretch>
                  <a:fillRect r="-6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25C72D0B-D867-28BC-D163-9D0D0B0433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88" y="4490577"/>
            <a:ext cx="4867902" cy="205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93CB70E-D666-8886-30F2-E25756E32FA1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7/18</a:t>
            </a:r>
          </a:p>
        </p:txBody>
      </p:sp>
    </p:spTree>
    <p:extLst>
      <p:ext uri="{BB962C8B-B14F-4D97-AF65-F5344CB8AC3E}">
        <p14:creationId xmlns:p14="http://schemas.microsoft.com/office/powerpoint/2010/main" val="11851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18"/>
    </mc:Choice>
    <mc:Fallback xmlns="">
      <p:transition spd="slow" advTm="64018"/>
    </mc:Fallback>
  </mc:AlternateContent>
  <p:extLst>
    <p:ext uri="{3A86A75C-4F4B-4683-9AE1-C65F6400EC91}">
      <p14:laserTraceLst xmlns:p14="http://schemas.microsoft.com/office/powerpoint/2010/main">
        <p14:tracePtLst>
          <p14:tracePt t="12676" x="660400" y="5499100"/>
          <p14:tracePt t="12875" x="666750" y="5499100"/>
          <p14:tracePt t="12883" x="685800" y="5486400"/>
          <p14:tracePt t="12900" x="717550" y="5448300"/>
          <p14:tracePt t="12917" x="800100" y="5391150"/>
          <p14:tracePt t="12936" x="920750" y="5334000"/>
          <p14:tracePt t="12953" x="1168400" y="5238750"/>
          <p14:tracePt t="12969" x="1454150" y="5162550"/>
          <p14:tracePt t="12984" x="1689100" y="5111750"/>
          <p14:tracePt t="13001" x="1898650" y="5080000"/>
          <p14:tracePt t="13017" x="1962150" y="5080000"/>
          <p14:tracePt t="13018" x="1974850" y="5080000"/>
          <p14:tracePt t="13051" x="1962150" y="5137150"/>
          <p14:tracePt t="13067" x="1924050" y="5200650"/>
          <p14:tracePt t="13083" x="1873250" y="5238750"/>
          <p14:tracePt t="13100" x="1809750" y="5283200"/>
          <p14:tracePt t="13117" x="1784350" y="5302250"/>
          <p14:tracePt t="13318" x="1797050" y="5295900"/>
          <p14:tracePt t="13334" x="1981200" y="5295900"/>
          <p14:tracePt t="13351" x="2584450" y="5295900"/>
          <p14:tracePt t="13367" x="3117850" y="5422900"/>
          <p14:tracePt t="13384" x="3549650" y="5626100"/>
          <p14:tracePt t="13401" x="4197350" y="5962650"/>
          <p14:tracePt t="13418" x="4737100" y="6210300"/>
          <p14:tracePt t="13434" x="5295900" y="6407150"/>
          <p14:tracePt t="13451" x="5664200" y="6483350"/>
          <p14:tracePt t="13467" x="5848350" y="6527800"/>
          <p14:tracePt t="13484" x="6057900" y="6553200"/>
          <p14:tracePt t="13500" x="6165850" y="6559550"/>
          <p14:tracePt t="13518" x="6223000" y="6546850"/>
          <p14:tracePt t="13534" x="6248400" y="6534150"/>
          <p14:tracePt t="13551" x="6292850" y="6496050"/>
          <p14:tracePt t="13567" x="6318250" y="6470650"/>
          <p14:tracePt t="13586" x="6356350" y="6438900"/>
          <p14:tracePt t="13601" x="6400800" y="6419850"/>
          <p14:tracePt t="13617" x="6502400" y="6394450"/>
          <p14:tracePt t="13635" x="6604000" y="6369050"/>
          <p14:tracePt t="13651" x="6711950" y="6356350"/>
          <p14:tracePt t="13667" x="6946900" y="6299200"/>
          <p14:tracePt t="13684" x="7239000" y="6248400"/>
          <p14:tracePt t="13701" x="7531100" y="6210300"/>
          <p14:tracePt t="13717" x="7861300" y="6197600"/>
          <p14:tracePt t="13734" x="8191500" y="6184900"/>
          <p14:tracePt t="13751" x="8375650" y="6178550"/>
          <p14:tracePt t="13767" x="8515350" y="6178550"/>
          <p14:tracePt t="13784" x="8591550" y="6172200"/>
          <p14:tracePt t="13801" x="8642350" y="6172200"/>
          <p14:tracePt t="13817" x="8686800" y="6172200"/>
          <p14:tracePt t="13937" x="8686800" y="6159500"/>
          <p14:tracePt t="13950" x="8636000" y="6102350"/>
          <p14:tracePt t="13967" x="8502650" y="6026150"/>
          <p14:tracePt t="13984" x="8388350" y="5975350"/>
          <p14:tracePt t="14001" x="8204200" y="5892800"/>
          <p14:tracePt t="14018" x="8032750" y="5848350"/>
          <p14:tracePt t="14034" x="7848600" y="5848350"/>
          <p14:tracePt t="14238" x="7804150" y="5829300"/>
          <p14:tracePt t="14247" x="7785100" y="5816600"/>
          <p14:tracePt t="14255" x="7778750" y="5810250"/>
          <p14:tracePt t="14277" x="7766050" y="5797550"/>
          <p14:tracePt t="14290" x="7766050" y="5791200"/>
          <p14:tracePt t="14294" x="7753350" y="5784850"/>
          <p14:tracePt t="14302" x="7740650" y="5772150"/>
          <p14:tracePt t="14318" x="7721600" y="5746750"/>
          <p14:tracePt t="14335" x="7677150" y="5689600"/>
          <p14:tracePt t="14352" x="7550150" y="5588000"/>
          <p14:tracePt t="14368" x="7372350" y="5435600"/>
          <p14:tracePt t="14373" x="7334250" y="5397500"/>
          <p14:tracePt t="14384" x="7264400" y="5321300"/>
          <p14:tracePt t="14401" x="7194550" y="5207000"/>
          <p14:tracePt t="14418" x="7118350" y="5086350"/>
          <p14:tracePt t="14435" x="7073900" y="5003800"/>
          <p14:tracePt t="14451" x="7023100" y="4914900"/>
          <p14:tracePt t="14454" x="7010400" y="4883150"/>
          <p14:tracePt t="14467" x="6991350" y="4845050"/>
          <p14:tracePt t="14485" x="6934200" y="4762500"/>
          <p14:tracePt t="14501" x="6870700" y="4629150"/>
          <p14:tracePt t="14517" x="6826250" y="4540250"/>
          <p14:tracePt t="14534" x="6781800" y="4483100"/>
          <p14:tracePt t="14551" x="6711950" y="4413250"/>
          <p14:tracePt t="14568" x="6654800" y="4362450"/>
          <p14:tracePt t="14584" x="6623050" y="4343400"/>
          <p14:tracePt t="14601" x="6616700" y="4337050"/>
          <p14:tracePt t="14617" x="6616700" y="4330700"/>
          <p14:tracePt t="14638" x="6616700" y="4318000"/>
          <p14:tracePt t="14650" x="6616700" y="4311650"/>
          <p14:tracePt t="14667" x="6610350" y="4292600"/>
          <p14:tracePt t="14684" x="6591300" y="4260850"/>
          <p14:tracePt t="14702" x="6565900" y="4241800"/>
          <p14:tracePt t="14717" x="6559550" y="4235450"/>
          <p14:tracePt t="14734" x="6553200" y="4229100"/>
          <p14:tracePt t="14880" x="6540500" y="4229100"/>
          <p14:tracePt t="14887" x="6527800" y="4235450"/>
          <p14:tracePt t="14900" x="6508750" y="4241800"/>
          <p14:tracePt t="14917" x="6438900" y="4254500"/>
          <p14:tracePt t="14934" x="6350000" y="4260850"/>
          <p14:tracePt t="14951" x="6203950" y="4267200"/>
          <p14:tracePt t="14967" x="6115050" y="4279900"/>
          <p14:tracePt t="14984" x="6083300" y="4279900"/>
          <p14:tracePt t="15001" x="6064250" y="4279900"/>
          <p14:tracePt t="15017" x="6051550" y="4279900"/>
          <p14:tracePt t="15034" x="6045200" y="4286250"/>
          <p14:tracePt t="15050" x="6032500" y="4292600"/>
          <p14:tracePt t="15084" x="6019800" y="4311650"/>
          <p14:tracePt t="15101" x="6007100" y="4343400"/>
          <p14:tracePt t="15118" x="5994400" y="4400550"/>
          <p14:tracePt t="15134" x="5969000" y="4495800"/>
          <p14:tracePt t="15151" x="5962650" y="4591050"/>
          <p14:tracePt t="15167" x="5969000" y="4686300"/>
          <p14:tracePt t="15184" x="6038850" y="4768850"/>
          <p14:tracePt t="15201" x="6191250" y="4851400"/>
          <p14:tracePt t="15217" x="6407150" y="4889500"/>
          <p14:tracePt t="15234" x="6597650" y="4889500"/>
          <p14:tracePt t="15251" x="6724650" y="4870450"/>
          <p14:tracePt t="15267" x="6864350" y="4819650"/>
          <p14:tracePt t="15284" x="6946900" y="4775200"/>
          <p14:tracePt t="15300" x="7004050" y="4737100"/>
          <p14:tracePt t="15317" x="7061200" y="4686300"/>
          <p14:tracePt t="15335" x="7080250" y="4654550"/>
          <p14:tracePt t="15350" x="7099300" y="4635500"/>
          <p14:tracePt t="15367" x="7112000" y="4610100"/>
          <p14:tracePt t="15385" x="7112000" y="4578350"/>
          <p14:tracePt t="15400" x="7112000" y="4533900"/>
          <p14:tracePt t="15417" x="7086600" y="4451350"/>
          <p14:tracePt t="15434" x="7029450" y="4387850"/>
          <p14:tracePt t="15450" x="6940550" y="4330700"/>
          <p14:tracePt t="15467" x="6692900" y="4222750"/>
          <p14:tracePt t="15483" x="6540500" y="4171950"/>
          <p14:tracePt t="15501" x="6419850" y="4140200"/>
          <p14:tracePt t="15517" x="6381750" y="4127500"/>
          <p14:tracePt t="15534" x="6362700" y="4127500"/>
          <p14:tracePt t="15551" x="6356350" y="4127500"/>
          <p14:tracePt t="15638" x="6343650" y="4127500"/>
          <p14:tracePt t="15644" x="6330950" y="4127500"/>
          <p14:tracePt t="15653" x="6318250" y="4140200"/>
          <p14:tracePt t="15667" x="6299200" y="4152900"/>
          <p14:tracePt t="15684" x="6267450" y="4178300"/>
          <p14:tracePt t="15701" x="6242050" y="4197350"/>
          <p14:tracePt t="15717" x="6210300" y="4222750"/>
          <p14:tracePt t="15733" x="6172200" y="4273550"/>
          <p14:tracePt t="15750" x="6146800" y="4330700"/>
          <p14:tracePt t="15767" x="6089650" y="4464050"/>
          <p14:tracePt t="15784" x="6057900" y="4591050"/>
          <p14:tracePt t="15801" x="6051550" y="4749800"/>
          <p14:tracePt t="15818" x="6064250" y="4933950"/>
          <p14:tracePt t="15833" x="6127750" y="5073650"/>
          <p14:tracePt t="15850" x="6292850" y="5270500"/>
          <p14:tracePt t="15867" x="6680200" y="5543550"/>
          <p14:tracePt t="15884" x="7245350" y="5867400"/>
          <p14:tracePt t="15901" x="7734300" y="6153150"/>
          <p14:tracePt t="15917" x="8159750" y="6394450"/>
          <p14:tracePt t="15934" x="8502650" y="6584950"/>
          <p14:tracePt t="15951" x="8845550" y="6737350"/>
          <p14:tracePt t="15967" x="8940800" y="6750050"/>
          <p14:tracePt t="15984" x="8985250" y="6750050"/>
          <p14:tracePt t="16000" x="8997950" y="6750050"/>
          <p14:tracePt t="16017" x="9010650" y="6737350"/>
          <p14:tracePt t="16033" x="9010650" y="6692900"/>
          <p14:tracePt t="16051" x="9010650" y="6654800"/>
          <p14:tracePt t="16067" x="9023350" y="6610350"/>
          <p14:tracePt t="16084" x="9042400" y="6553200"/>
          <p14:tracePt t="16101" x="9067800" y="6470650"/>
          <p14:tracePt t="16117" x="9099550" y="6394450"/>
          <p14:tracePt t="16134" x="9131300" y="6330950"/>
          <p14:tracePt t="16150" x="9169400" y="6280150"/>
          <p14:tracePt t="16167" x="9194800" y="6248400"/>
          <p14:tracePt t="16184" x="9213850" y="6223000"/>
          <p14:tracePt t="16202" x="9213850" y="6197600"/>
          <p14:tracePt t="16217" x="9213850" y="6140450"/>
          <p14:tracePt t="16234" x="9194800" y="6057900"/>
          <p14:tracePt t="16251" x="9194800" y="5994400"/>
          <p14:tracePt t="16267" x="9194800" y="5911850"/>
          <p14:tracePt t="16284" x="9188450" y="5861050"/>
          <p14:tracePt t="16302" x="9182100" y="5822950"/>
          <p14:tracePt t="16317" x="9169400" y="5803900"/>
          <p14:tracePt t="16334" x="9163050" y="5791200"/>
          <p14:tracePt t="16367" x="9163050" y="5784850"/>
          <p14:tracePt t="16384" x="9163050" y="5778500"/>
          <p14:tracePt t="16496" x="9156700" y="5778500"/>
          <p14:tracePt t="16509" x="9150350" y="5778500"/>
          <p14:tracePt t="16535" x="9144000" y="5778500"/>
          <p14:tracePt t="16552" x="9137650" y="5784850"/>
          <p14:tracePt t="16685" x="9137650" y="5778500"/>
          <p14:tracePt t="16692" x="9150350" y="5772150"/>
          <p14:tracePt t="16708" x="9156700" y="5765800"/>
          <p14:tracePt t="16717" x="9156700" y="5759450"/>
          <p14:tracePt t="16782" x="9150350" y="5765800"/>
          <p14:tracePt t="16791" x="9131300" y="5784850"/>
          <p14:tracePt t="16803" x="9118600" y="5784850"/>
          <p14:tracePt t="16820" x="9080500" y="5816600"/>
          <p14:tracePt t="16834" x="9036050" y="5835650"/>
          <p14:tracePt t="16851" x="9017000" y="5842000"/>
          <p14:tracePt t="16867" x="9010650" y="5842000"/>
          <p14:tracePt t="16920" x="8997950" y="5848350"/>
          <p14:tracePt t="16934" x="8978900" y="5861050"/>
          <p14:tracePt t="16951" x="8953500" y="5867400"/>
          <p14:tracePt t="16968" x="8928100" y="5873750"/>
          <p14:tracePt t="16985" x="8902700" y="5880100"/>
          <p14:tracePt t="17001" x="8870950" y="5880100"/>
          <p14:tracePt t="17018" x="8832850" y="5880100"/>
          <p14:tracePt t="17034" x="8813800" y="5880100"/>
          <p14:tracePt t="17051" x="8807450" y="5880100"/>
          <p14:tracePt t="17119" x="8801100" y="5880100"/>
          <p14:tracePt t="17138" x="8794750" y="5886450"/>
          <p14:tracePt t="17143" x="8794750" y="5892800"/>
          <p14:tracePt t="17169" x="8775700" y="5924550"/>
          <p14:tracePt t="17184" x="8769350" y="5969000"/>
          <p14:tracePt t="17201" x="8756650" y="6026150"/>
          <p14:tracePt t="17217" x="8756650" y="6070600"/>
          <p14:tracePt t="17234" x="8756650" y="6102350"/>
          <p14:tracePt t="17250" x="8756650" y="6134100"/>
          <p14:tracePt t="17268" x="8756650" y="6153150"/>
          <p14:tracePt t="17283" x="8763000" y="6159500"/>
          <p14:tracePt t="17300" x="8775700" y="6159500"/>
          <p14:tracePt t="17317" x="8782050" y="6159500"/>
          <p14:tracePt t="17335" x="8794750" y="6153150"/>
          <p14:tracePt t="17368" x="8801100" y="6146800"/>
          <p14:tracePt t="17385" x="8813800" y="6140450"/>
          <p14:tracePt t="17400" x="8820150" y="6140450"/>
          <p14:tracePt t="17417" x="8845550" y="6140450"/>
          <p14:tracePt t="17434" x="8870950" y="6140450"/>
          <p14:tracePt t="17451" x="8890000" y="6140450"/>
          <p14:tracePt t="17467" x="8915400" y="6140450"/>
          <p14:tracePt t="17484" x="8940800" y="6140450"/>
          <p14:tracePt t="17500" x="8966200" y="6153150"/>
          <p14:tracePt t="17518" x="8991600" y="6165850"/>
          <p14:tracePt t="17534" x="9023350" y="6178550"/>
          <p14:tracePt t="17551" x="9042400" y="6191250"/>
          <p14:tracePt t="17567" x="9048750" y="6197600"/>
          <p14:tracePt t="17583" x="9055100" y="6197600"/>
          <p14:tracePt t="17602" x="9061450" y="6197600"/>
          <p14:tracePt t="17618" x="9067800" y="6197600"/>
          <p14:tracePt t="17634" x="9067800" y="6191250"/>
          <p14:tracePt t="17653" x="9086850" y="6159500"/>
          <p14:tracePt t="17667" x="9099550" y="6134100"/>
          <p14:tracePt t="17683" x="9112250" y="6127750"/>
          <p14:tracePt t="17702" x="9112250" y="6115050"/>
          <p14:tracePt t="17924" x="9112250" y="6108700"/>
          <p14:tracePt t="17939" x="9112250" y="6102350"/>
          <p14:tracePt t="17973" x="9112250" y="6096000"/>
          <p14:tracePt t="17988" x="9112250" y="6089650"/>
          <p14:tracePt t="17997" x="9105900" y="6089650"/>
          <p14:tracePt t="18005" x="9105900" y="6083300"/>
          <p14:tracePt t="18017" x="9105900" y="6070600"/>
          <p14:tracePt t="18034" x="9105900" y="6038850"/>
          <p14:tracePt t="18051" x="9105900" y="6007100"/>
          <p14:tracePt t="18067" x="9105900" y="5962650"/>
          <p14:tracePt t="18084" x="9105900" y="5911850"/>
          <p14:tracePt t="18100" x="9105900" y="5873750"/>
          <p14:tracePt t="18117" x="9118600" y="5816600"/>
          <p14:tracePt t="18135" x="9124950" y="5791200"/>
          <p14:tracePt t="18150" x="9131300" y="5772150"/>
          <p14:tracePt t="18168" x="9131300" y="5759450"/>
          <p14:tracePt t="18201" x="9131300" y="5753100"/>
          <p14:tracePt t="34322" x="8985250" y="5753100"/>
          <p14:tracePt t="34331" x="8763000" y="5791200"/>
          <p14:tracePt t="34340" x="8661400" y="5816600"/>
          <p14:tracePt t="34353" x="8451850" y="5842000"/>
          <p14:tracePt t="34368" x="8286750" y="5892800"/>
          <p14:tracePt t="34385" x="8216900" y="5949950"/>
          <p14:tracePt t="34402" x="8185150" y="5975350"/>
          <p14:tracePt t="34419" x="8178800" y="5975350"/>
          <p14:tracePt t="34573" x="8134350" y="5956300"/>
          <p14:tracePt t="34581" x="7893050" y="5861050"/>
          <p14:tracePt t="34591" x="7397750" y="5753100"/>
          <p14:tracePt t="34594" x="6565900" y="5632450"/>
          <p14:tracePt t="34618" x="4260850" y="5562600"/>
          <p14:tracePt t="34635" x="3416300" y="5562600"/>
          <p14:tracePt t="34652" x="3003550" y="5518150"/>
          <p14:tracePt t="34668" x="2781300" y="5448300"/>
          <p14:tracePt t="34684" x="2724150" y="5416550"/>
          <p14:tracePt t="34734" x="2768600" y="5435600"/>
          <p14:tracePt t="34751" x="2844800" y="5480050"/>
          <p14:tracePt t="34767" x="2882900" y="5543550"/>
          <p14:tracePt t="34784" x="2889250" y="5607050"/>
          <p14:tracePt t="34801" x="2781300" y="5784850"/>
          <p14:tracePt t="34817" x="2527300" y="5975350"/>
          <p14:tracePt t="34834" x="2279650" y="6076950"/>
          <p14:tracePt t="34851" x="2152650" y="6083300"/>
          <p14:tracePt t="34867" x="2133600" y="6083300"/>
          <p14:tracePt t="34886" x="2133600" y="6076950"/>
          <p14:tracePt t="34903" x="2165350" y="6051550"/>
          <p14:tracePt t="34917" x="2241550" y="6007100"/>
          <p14:tracePt t="34934" x="2349500" y="5956300"/>
          <p14:tracePt t="34951" x="2527300" y="5924550"/>
          <p14:tracePt t="34968" x="2736850" y="5905500"/>
          <p14:tracePt t="34986" x="2889250" y="5905500"/>
          <p14:tracePt t="35004" x="2984500" y="5905500"/>
          <p14:tracePt t="35020" x="3124200" y="5930900"/>
          <p14:tracePt t="35037" x="3175000" y="5994400"/>
          <p14:tracePt t="35053" x="3181350" y="6051550"/>
          <p14:tracePt t="35191" x="3225800" y="5994400"/>
          <p14:tracePt t="35197" x="3251200" y="5918200"/>
          <p14:tracePt t="35218" x="3251200" y="5829300"/>
          <p14:tracePt t="35234" x="3225800" y="5791200"/>
          <p14:tracePt t="35251" x="3213100" y="5740400"/>
          <p14:tracePt t="35268" x="3168650" y="5518150"/>
          <p14:tracePt t="35285" x="3098800" y="5302250"/>
          <p14:tracePt t="35288" x="3073400" y="5181600"/>
          <p14:tracePt t="35301" x="3016250" y="4876800"/>
          <p14:tracePt t="35317" x="3003550" y="4375150"/>
          <p14:tracePt t="35334" x="3048000" y="3943350"/>
          <p14:tracePt t="35351" x="3181350" y="3429000"/>
          <p14:tracePt t="35368" x="3378200" y="2959100"/>
          <p14:tracePt t="35385" x="3505200" y="2787650"/>
          <p14:tracePt t="35401" x="3543300" y="2749550"/>
          <p14:tracePt t="35419" x="3549650" y="2749550"/>
          <p14:tracePt t="35473" x="3562350" y="2743200"/>
          <p14:tracePt t="35486" x="3568700" y="2743200"/>
          <p14:tracePt t="35501" x="3600450" y="2743200"/>
          <p14:tracePt t="35517" x="3644900" y="2749550"/>
          <p14:tracePt t="35536" x="3759200" y="2895600"/>
          <p14:tracePt t="35552" x="3905250" y="3086100"/>
          <p14:tracePt t="35569" x="4279900" y="3435350"/>
          <p14:tracePt t="35584" x="4787900" y="3740150"/>
          <p14:tracePt t="35601" x="5689600" y="3962400"/>
          <p14:tracePt t="35623" x="6908800" y="3994150"/>
          <p14:tracePt t="35625" x="7505700" y="3968750"/>
          <p14:tracePt t="35634" x="7988300" y="3905250"/>
          <p14:tracePt t="35651" x="8953500" y="3683000"/>
          <p14:tracePt t="35668" x="9086850" y="3625850"/>
          <p14:tracePt t="35684" x="9486900" y="3409950"/>
          <p14:tracePt t="35701" x="9702800" y="3308350"/>
          <p14:tracePt t="35717" x="9740900" y="3289300"/>
          <p14:tracePt t="35734" x="9740900" y="3282950"/>
          <p14:tracePt t="35794" x="9740900" y="3276600"/>
          <p14:tracePt t="35804" x="9740900" y="3270250"/>
          <p14:tracePt t="35818" x="9740900" y="3263900"/>
          <p14:tracePt t="35834" x="9734550" y="3251200"/>
          <p14:tracePt t="35851" x="9734550" y="3244850"/>
          <p14:tracePt t="35885" x="9709150" y="3251200"/>
          <p14:tracePt t="35901" x="9671050" y="3282950"/>
          <p14:tracePt t="35917" x="9582150" y="3327400"/>
          <p14:tracePt t="35934" x="9505950" y="3346450"/>
          <p14:tracePt t="35950" x="9480550" y="3346450"/>
          <p14:tracePt t="35968" x="9474200" y="3346450"/>
          <p14:tracePt t="36000" x="9467850" y="3346450"/>
          <p14:tracePt t="36017" x="9461500" y="3346450"/>
          <p14:tracePt t="36035" x="9442450" y="3346450"/>
          <p14:tracePt t="36053" x="9423400" y="3346450"/>
          <p14:tracePt t="36069" x="9372600" y="3327400"/>
          <p14:tracePt t="36086" x="9328150" y="3308350"/>
          <p14:tracePt t="36103" x="9277350" y="3289300"/>
          <p14:tracePt t="36119" x="9232900" y="3263900"/>
          <p14:tracePt t="36136" x="9207500" y="3257550"/>
          <p14:tracePt t="36151" x="9194800" y="3238500"/>
          <p14:tracePt t="36168" x="9175750" y="3232150"/>
          <p14:tracePt t="36183" x="9175750" y="3219450"/>
          <p14:tracePt t="36253" x="9182100" y="3219450"/>
          <p14:tracePt t="36324" x="9188450" y="3219450"/>
          <p14:tracePt t="36335" x="9201150" y="3251200"/>
          <p14:tracePt t="36347" x="9207500" y="3276600"/>
          <p14:tracePt t="36360" x="9213850" y="3295650"/>
          <p14:tracePt t="36372" x="9220200" y="3308350"/>
          <p14:tracePt t="36385" x="9226550" y="3314700"/>
          <p14:tracePt t="36403" x="9232900" y="3321050"/>
          <p14:tracePt t="36435" x="9232900" y="3327400"/>
          <p14:tracePt t="36515" x="9239250" y="3327400"/>
          <p14:tracePt t="36527" x="9245600" y="3327400"/>
          <p14:tracePt t="36543" x="9251950" y="3327400"/>
          <p14:tracePt t="36552" x="9258300" y="3327400"/>
          <p14:tracePt t="36568" x="9264650" y="3327400"/>
          <p14:tracePt t="36585" x="9271000" y="3327400"/>
          <p14:tracePt t="36684" x="9271000" y="3333750"/>
          <p14:tracePt t="36690" x="9271000" y="3340100"/>
          <p14:tracePt t="36719" x="9188450" y="3397250"/>
          <p14:tracePt t="36735" x="8801100" y="3530600"/>
          <p14:tracePt t="36752" x="7118350" y="3765550"/>
          <p14:tracePt t="36769" x="5391150" y="3803650"/>
          <p14:tracePt t="36785" x="4006850" y="3771900"/>
          <p14:tracePt t="36802" x="2990850" y="3714750"/>
          <p14:tracePt t="36818" x="2393950" y="3632200"/>
          <p14:tracePt t="36835" x="2222500" y="3562350"/>
          <p14:tracePt t="36852" x="2209800" y="3543300"/>
          <p14:tracePt t="36868" x="2241550" y="3498850"/>
          <p14:tracePt t="36885" x="2330450" y="3454400"/>
          <p14:tracePt t="36902" x="2489200" y="3422650"/>
          <p14:tracePt t="36918" x="2584450" y="3416300"/>
          <p14:tracePt t="36935" x="2628900" y="3416300"/>
          <p14:tracePt t="36952" x="2635250" y="3416300"/>
          <p14:tracePt t="36997" x="2635250" y="3429000"/>
          <p14:tracePt t="37004" x="2635250" y="3441700"/>
          <p14:tracePt t="37018" x="2635250" y="3473450"/>
          <p14:tracePt t="37035" x="2660650" y="3524250"/>
          <p14:tracePt t="37052" x="2730500" y="3575050"/>
          <p14:tracePt t="37068" x="2819400" y="3606800"/>
          <p14:tracePt t="37085" x="2901950" y="3606800"/>
          <p14:tracePt t="37102" x="3048000" y="3594100"/>
          <p14:tracePt t="37118" x="3130550" y="3562350"/>
          <p14:tracePt t="37135" x="3219450" y="3498850"/>
          <p14:tracePt t="37151" x="3282950" y="3454400"/>
          <p14:tracePt t="37168" x="3333750" y="3409950"/>
          <p14:tracePt t="37185" x="3371850" y="3378200"/>
          <p14:tracePt t="37188" x="3397250" y="3359150"/>
          <p14:tracePt t="37201" x="3409950" y="3352800"/>
          <p14:tracePt t="37218" x="3454400" y="3327400"/>
          <p14:tracePt t="37236" x="3467100" y="3321050"/>
          <p14:tracePt t="37285" x="3460750" y="3340100"/>
          <p14:tracePt t="37302" x="3454400" y="3378200"/>
          <p14:tracePt t="37318" x="3454400" y="3473450"/>
          <p14:tracePt t="37335" x="3441700" y="3581400"/>
          <p14:tracePt t="37352" x="3378200" y="3803650"/>
          <p14:tracePt t="37368" x="3263900" y="4165600"/>
          <p14:tracePt t="37386" x="3035300" y="4794250"/>
          <p14:tracePt t="37402" x="2876550" y="5314950"/>
          <p14:tracePt t="37418" x="2844800" y="5981700"/>
          <p14:tracePt t="37435" x="2851150" y="6400800"/>
          <p14:tracePt t="37453" x="2851150" y="6756400"/>
          <p14:tracePt t="37469" x="2851150" y="6851650"/>
          <p14:tracePt t="37534" x="2863850" y="6851650"/>
          <p14:tracePt t="37552" x="2908300" y="6832600"/>
          <p14:tracePt t="37567" x="2959100" y="6800850"/>
          <p14:tracePt t="37584" x="3035300" y="6775450"/>
          <p14:tracePt t="37601" x="3155950" y="6743700"/>
          <p14:tracePt t="37617" x="3270250" y="6731000"/>
          <p14:tracePt t="37634" x="3441700" y="6692900"/>
          <p14:tracePt t="37651" x="3524250" y="6648450"/>
          <p14:tracePt t="37667" x="3587750" y="6578600"/>
          <p14:tracePt t="37684" x="3613150" y="6521450"/>
          <p14:tracePt t="37702" x="3613150" y="6375400"/>
          <p14:tracePt t="37718" x="3581400" y="6305550"/>
          <p14:tracePt t="37734" x="3473450" y="6172200"/>
          <p14:tracePt t="37751" x="3365500" y="6096000"/>
          <p14:tracePt t="37768" x="3238500" y="6019800"/>
          <p14:tracePt t="37785" x="3124200" y="5949950"/>
          <p14:tracePt t="37801" x="3092450" y="5911850"/>
          <p14:tracePt t="37817" x="3079750" y="5892800"/>
          <p14:tracePt t="37834" x="3079750" y="5886450"/>
          <p14:tracePt t="37851" x="3079750" y="5873750"/>
          <p14:tracePt t="37884" x="3086100" y="5867400"/>
          <p14:tracePt t="37901" x="3092450" y="5861050"/>
          <p14:tracePt t="37918" x="3098800" y="5861050"/>
          <p14:tracePt t="37934" x="3105150" y="5861050"/>
          <p14:tracePt t="37951" x="3111500" y="5854700"/>
          <p14:tracePt t="37968" x="3117850" y="5854700"/>
          <p14:tracePt t="37986" x="3124200" y="5854700"/>
          <p14:tracePt t="38003" x="3162300" y="5861050"/>
          <p14:tracePt t="38019" x="3213100" y="5873750"/>
          <p14:tracePt t="38037" x="3251200" y="5892800"/>
          <p14:tracePt t="38053" x="3295650" y="5911850"/>
          <p14:tracePt t="38070" x="3327400" y="5937250"/>
          <p14:tracePt t="38084" x="3340100" y="5981700"/>
          <p14:tracePt t="38101" x="3340100" y="6000750"/>
          <p14:tracePt t="38322" x="3340100" y="5981700"/>
          <p14:tracePt t="38328" x="3346450" y="5975350"/>
          <p14:tracePt t="38339" x="3365500" y="5975350"/>
          <p14:tracePt t="38350" x="3378200" y="5969000"/>
          <p14:tracePt t="38367" x="3422650" y="5962650"/>
          <p14:tracePt t="38384" x="3479800" y="5956300"/>
          <p14:tracePt t="38400" x="3524250" y="5956300"/>
          <p14:tracePt t="38417" x="3549650" y="5956300"/>
          <p14:tracePt t="38434" x="3581400" y="5981700"/>
          <p14:tracePt t="38450" x="3594100" y="5988050"/>
          <p14:tracePt t="38467" x="3606800" y="6000750"/>
          <p14:tracePt t="38484" x="3619500" y="6019800"/>
          <p14:tracePt t="38500" x="3625850" y="6026150"/>
          <p14:tracePt t="38517" x="3632200" y="6026150"/>
          <p14:tracePt t="38536" x="3651250" y="6019800"/>
          <p14:tracePt t="38551" x="3663950" y="6007100"/>
          <p14:tracePt t="38567" x="3689350" y="5988050"/>
          <p14:tracePt t="38586" x="3721100" y="5956300"/>
          <p14:tracePt t="38600" x="3759200" y="5937250"/>
          <p14:tracePt t="38617" x="3822700" y="5886450"/>
          <p14:tracePt t="38634" x="3873500" y="5848350"/>
          <p14:tracePt t="38650" x="3987800" y="5765800"/>
          <p14:tracePt t="38667" x="4102100" y="5689600"/>
          <p14:tracePt t="38684" x="4165600" y="5645150"/>
          <p14:tracePt t="38701" x="4235450" y="5594350"/>
          <p14:tracePt t="38719" x="4267200" y="5575300"/>
          <p14:tracePt t="38733" x="4267200" y="5568950"/>
          <p14:tracePt t="38925" x="4273550" y="5562600"/>
          <p14:tracePt t="38933" x="4298950" y="5543550"/>
          <p14:tracePt t="38950" x="4400550" y="5435600"/>
          <p14:tracePt t="38967" x="4483100" y="5302250"/>
          <p14:tracePt t="38985" x="4629150" y="5010150"/>
          <p14:tracePt t="39000" x="4851400" y="4622800"/>
          <p14:tracePt t="39018" x="5073650" y="4343400"/>
          <p14:tracePt t="39033" x="5327650" y="4089400"/>
          <p14:tracePt t="39050" x="5422900" y="4006850"/>
          <p14:tracePt t="39067" x="5486400" y="3981450"/>
          <p14:tracePt t="39083" x="5492750" y="3975100"/>
          <p14:tracePt t="39329" x="5499100" y="3975100"/>
          <p14:tracePt t="39337" x="5537200" y="3962400"/>
          <p14:tracePt t="39345" x="5619750" y="3937000"/>
          <p14:tracePt t="39353" x="5664200" y="3917950"/>
          <p14:tracePt t="39367" x="5791200" y="3848100"/>
          <p14:tracePt t="39384" x="5854700" y="3848100"/>
          <p14:tracePt t="39400" x="5854700" y="3841750"/>
          <p14:tracePt t="39417" x="5835650" y="3829050"/>
          <p14:tracePt t="39433" x="5772150" y="3771900"/>
          <p14:tracePt t="39451" x="5689600" y="3708400"/>
          <p14:tracePt t="39467" x="5588000" y="3644900"/>
          <p14:tracePt t="39484" x="5524500" y="3600450"/>
          <p14:tracePt t="39500" x="5435600" y="3543300"/>
          <p14:tracePt t="39517" x="5245100" y="3441700"/>
          <p14:tracePt t="39533" x="5111750" y="3384550"/>
          <p14:tracePt t="39551" x="4978400" y="3314700"/>
          <p14:tracePt t="39567" x="4876800" y="3257550"/>
          <p14:tracePt t="39584" x="4787900" y="3200400"/>
          <p14:tracePt t="39600" x="4743450" y="3168650"/>
          <p14:tracePt t="39617" x="4711700" y="3143250"/>
          <p14:tracePt t="39634" x="4711700" y="3136900"/>
          <p14:tracePt t="39650" x="4711700" y="3130550"/>
          <p14:tracePt t="39667" x="4705350" y="3130550"/>
          <p14:tracePt t="39683" x="4705350" y="3124200"/>
          <p14:tracePt t="39700" x="4699000" y="3124200"/>
          <p14:tracePt t="39717" x="4686300" y="3124200"/>
          <p14:tracePt t="39733" x="4654550" y="3124200"/>
          <p14:tracePt t="39750" x="4578350" y="3130550"/>
          <p14:tracePt t="39767" x="4502150" y="3155950"/>
          <p14:tracePt t="39784" x="4400550" y="3162300"/>
          <p14:tracePt t="39800" x="4273550" y="3155950"/>
          <p14:tracePt t="39817" x="4114800" y="3092450"/>
          <p14:tracePt t="39834" x="3943350" y="2997200"/>
          <p14:tracePt t="39850" x="3829050" y="2927350"/>
          <p14:tracePt t="39867" x="3543300" y="2774950"/>
          <p14:tracePt t="39884" x="3467100" y="2749550"/>
          <p14:tracePt t="39901" x="3232150" y="2686050"/>
          <p14:tracePt t="39917" x="2927350" y="2628900"/>
          <p14:tracePt t="39933" x="2692400" y="2578100"/>
          <p14:tracePt t="39950" x="2470150" y="2565400"/>
          <p14:tracePt t="39967" x="2266950" y="2565400"/>
          <p14:tracePt t="39984" x="1962150" y="2628900"/>
          <p14:tracePt t="40000" x="1714500" y="2724150"/>
          <p14:tracePt t="40017" x="1536700" y="2813050"/>
          <p14:tracePt t="40034" x="1358900" y="2921000"/>
          <p14:tracePt t="40050" x="1289050" y="2990850"/>
          <p14:tracePt t="40067" x="1289050" y="3041650"/>
          <p14:tracePt t="40084" x="1333500" y="3060700"/>
          <p14:tracePt t="40271" x="1333500" y="3054350"/>
          <p14:tracePt t="40279" x="1333500" y="3048000"/>
          <p14:tracePt t="40286" x="1327150" y="3041650"/>
          <p14:tracePt t="40307" x="1333500" y="3041650"/>
          <p14:tracePt t="40319" x="1339850" y="3041650"/>
          <p14:tracePt t="40335" x="1454150" y="3060700"/>
          <p14:tracePt t="40352" x="1631950" y="3098800"/>
          <p14:tracePt t="40368" x="1701800" y="3130550"/>
          <p14:tracePt t="40385" x="1739900" y="3149600"/>
          <p14:tracePt t="40401" x="1822450" y="3194050"/>
          <p14:tracePt t="40418" x="1943100" y="3257550"/>
          <p14:tracePt t="40435" x="2051050" y="3289300"/>
          <p14:tracePt t="40451" x="2127250" y="3295650"/>
          <p14:tracePt t="40468" x="2235200" y="3295650"/>
          <p14:tracePt t="40485" x="2381250" y="3295650"/>
          <p14:tracePt t="40501" x="2641600" y="3314700"/>
          <p14:tracePt t="40518" x="2946400" y="3352800"/>
          <p14:tracePt t="40535" x="3556000" y="3479800"/>
          <p14:tracePt t="40551" x="3994150" y="3492500"/>
          <p14:tracePt t="40568" x="4286250" y="3492500"/>
          <p14:tracePt t="40585" x="4616450" y="3454400"/>
          <p14:tracePt t="40589" x="4699000" y="3429000"/>
          <p14:tracePt t="40602" x="4819650" y="3384550"/>
          <p14:tracePt t="40618" x="5022850" y="3232150"/>
          <p14:tracePt t="40635" x="5105400" y="3136900"/>
          <p14:tracePt t="40652" x="5143500" y="3079750"/>
          <p14:tracePt t="40669" x="5156200" y="3022600"/>
          <p14:tracePt t="40685" x="5156200" y="2984500"/>
          <p14:tracePt t="40702" x="5156200" y="2952750"/>
          <p14:tracePt t="40718" x="5156200" y="2940050"/>
          <p14:tracePt t="40735" x="5156200" y="2921000"/>
          <p14:tracePt t="40752" x="5156200" y="2895600"/>
          <p14:tracePt t="40768" x="5143500" y="2863850"/>
          <p14:tracePt t="40785" x="5086350" y="2800350"/>
          <p14:tracePt t="40790" x="5016500" y="2730500"/>
          <p14:tracePt t="40801" x="4940300" y="2679700"/>
          <p14:tracePt t="40805" x="4895850" y="2647950"/>
          <p14:tracePt t="40818" x="4819650" y="2603500"/>
          <p14:tracePt t="40821" x="4787900" y="2578100"/>
          <p14:tracePt t="40835" x="4711700" y="2546350"/>
          <p14:tracePt t="40837" x="4673600" y="2527300"/>
          <p14:tracePt t="40851" x="4641850" y="2520950"/>
          <p14:tracePt t="40854" x="4597400" y="2501900"/>
          <p14:tracePt t="40868" x="4527550" y="2495550"/>
          <p14:tracePt t="40885" x="4495800" y="2489200"/>
          <p14:tracePt t="40901" x="4476750" y="2489200"/>
          <p14:tracePt t="40917" x="4470400" y="2489200"/>
          <p14:tracePt t="40934" x="4464050" y="2489200"/>
          <p14:tracePt t="40951" x="4451350" y="2489200"/>
          <p14:tracePt t="40968" x="4438650" y="2482850"/>
          <p14:tracePt t="40986" x="4432300" y="2476500"/>
          <p14:tracePt t="41001" x="4419600" y="2470150"/>
          <p14:tracePt t="41018" x="4419600" y="2457450"/>
          <p14:tracePt t="41035" x="4400550" y="2444750"/>
          <p14:tracePt t="41052" x="4343400" y="2432050"/>
          <p14:tracePt t="41068" x="4324350" y="2432050"/>
          <p14:tracePt t="41085" x="4318000" y="2432050"/>
          <p14:tracePt t="41159" x="4318000" y="2501900"/>
          <p14:tracePt t="41167" x="4318000" y="2546350"/>
          <p14:tracePt t="41185" x="4375150" y="2882900"/>
          <p14:tracePt t="41202" x="4495800" y="3321050"/>
          <p14:tracePt t="41219" x="4667250" y="3708400"/>
          <p14:tracePt t="41235" x="4838700" y="4025900"/>
          <p14:tracePt t="41251" x="4946650" y="4146550"/>
          <p14:tracePt t="41268" x="4997450" y="4171950"/>
          <p14:tracePt t="41286" x="5016500" y="4165600"/>
          <p14:tracePt t="41302" x="5022850" y="4146550"/>
          <p14:tracePt t="41318" x="5029200" y="4044950"/>
          <p14:tracePt t="41335" x="5022850" y="3987800"/>
          <p14:tracePt t="41351" x="4984750" y="3930650"/>
          <p14:tracePt t="41369" x="4978400" y="3898900"/>
          <p14:tracePt t="41474" x="4972050" y="3898900"/>
          <p14:tracePt t="41483" x="4959350" y="3898900"/>
          <p14:tracePt t="41492" x="4946650" y="3898900"/>
          <p14:tracePt t="41496" x="4927600" y="3898900"/>
          <p14:tracePt t="41517" x="4845050" y="3943350"/>
          <p14:tracePt t="41534" x="4692650" y="4102100"/>
          <p14:tracePt t="41552" x="4324350" y="4641850"/>
          <p14:tracePt t="41567" x="4178300" y="4933950"/>
          <p14:tracePt t="41585" x="4070350" y="5149850"/>
          <p14:tracePt t="41601" x="4044950" y="5238750"/>
          <p14:tracePt t="41617" x="4044950" y="5264150"/>
          <p14:tracePt t="41634" x="4051300" y="5270500"/>
          <p14:tracePt t="41651" x="4057650" y="5270500"/>
          <p14:tracePt t="41667" x="4070350" y="5257800"/>
          <p14:tracePt t="41684" x="4095750" y="5207000"/>
          <p14:tracePt t="41701" x="4127500" y="5099050"/>
          <p14:tracePt t="41717" x="4133850" y="5022850"/>
          <p14:tracePt t="41734" x="4133850" y="4921250"/>
          <p14:tracePt t="41750" x="4133850" y="4819650"/>
          <p14:tracePt t="41767" x="4133850" y="4749800"/>
          <p14:tracePt t="41784" x="4133850" y="4711700"/>
          <p14:tracePt t="41801" x="4133850" y="4692650"/>
          <p14:tracePt t="41817" x="4133850" y="4679950"/>
          <p14:tracePt t="41867" x="4140200" y="4679950"/>
          <p14:tracePt t="41883" x="4146550" y="4692650"/>
          <p14:tracePt t="41900" x="4165600" y="4768850"/>
          <p14:tracePt t="41918" x="4210050" y="4902200"/>
          <p14:tracePt t="41934" x="4229100" y="4940300"/>
          <p14:tracePt t="41950" x="4375150" y="5257800"/>
          <p14:tracePt t="41967" x="4495800" y="5511800"/>
          <p14:tracePt t="41984" x="4584700" y="5695950"/>
          <p14:tracePt t="42001" x="4692650" y="5943600"/>
          <p14:tracePt t="42017" x="4749800" y="6076950"/>
          <p14:tracePt t="42034" x="4794250" y="6165850"/>
          <p14:tracePt t="42051" x="4813300" y="6172200"/>
          <p14:tracePt t="42067" x="4819650" y="6172200"/>
          <p14:tracePt t="42084" x="4819650" y="6159500"/>
          <p14:tracePt t="42100" x="4826000" y="6127750"/>
          <p14:tracePt t="42117" x="4826000" y="6108700"/>
          <p14:tracePt t="42134" x="4826000" y="6102350"/>
          <p14:tracePt t="42151" x="4832350" y="6102350"/>
          <p14:tracePt t="42167" x="4838700" y="6102350"/>
          <p14:tracePt t="42183" x="4864100" y="6102350"/>
          <p14:tracePt t="42201" x="4933950" y="6115050"/>
          <p14:tracePt t="42217" x="5022850" y="6140450"/>
          <p14:tracePt t="42234" x="5099050" y="6178550"/>
          <p14:tracePt t="42251" x="5264150" y="6273800"/>
          <p14:tracePt t="42267" x="5429250" y="6350000"/>
          <p14:tracePt t="42283" x="5556250" y="6407150"/>
          <p14:tracePt t="42300" x="5765800" y="6470650"/>
          <p14:tracePt t="42317" x="5956300" y="6483350"/>
          <p14:tracePt t="42334" x="6178550" y="6496050"/>
          <p14:tracePt t="42351" x="6686550" y="6464300"/>
          <p14:tracePt t="42367" x="7283450" y="6292850"/>
          <p14:tracePt t="42386" x="8108950" y="5861050"/>
          <p14:tracePt t="42401" x="8356600" y="5695950"/>
          <p14:tracePt t="42417" x="8972550" y="5283200"/>
          <p14:tracePt t="42433" x="9156700" y="5162550"/>
          <p14:tracePt t="42451" x="9283700" y="5080000"/>
          <p14:tracePt t="42467" x="9328150" y="5048250"/>
          <p14:tracePt t="42484" x="9340850" y="5041900"/>
          <p14:tracePt t="42501" x="9347200" y="5022850"/>
          <p14:tracePt t="42518" x="9359900" y="5003800"/>
          <p14:tracePt t="42534" x="9404350" y="4953000"/>
          <p14:tracePt t="42551" x="9467850" y="4889500"/>
          <p14:tracePt t="42567" x="9531350" y="4845050"/>
          <p14:tracePt t="42584" x="9645650" y="4775200"/>
          <p14:tracePt t="42600" x="9753600" y="4711700"/>
          <p14:tracePt t="42617" x="9880600" y="4654550"/>
          <p14:tracePt t="42634" x="9925050" y="4616450"/>
          <p14:tracePt t="42635" x="9937750" y="4610100"/>
          <p14:tracePt t="42650" x="9956800" y="4597400"/>
          <p14:tracePt t="42667" x="9988550" y="4565650"/>
          <p14:tracePt t="42683" x="10001250" y="4552950"/>
          <p14:tracePt t="42781" x="10001250" y="4559300"/>
          <p14:tracePt t="42786" x="10020300" y="4635500"/>
          <p14:tracePt t="42800" x="10033000" y="4749800"/>
          <p14:tracePt t="42817" x="10064750" y="4895850"/>
          <p14:tracePt t="42833" x="10115550" y="5194300"/>
          <p14:tracePt t="42850" x="10147300" y="5346700"/>
          <p14:tracePt t="42867" x="10267950" y="5651500"/>
          <p14:tracePt t="42884" x="10331450" y="5784850"/>
          <p14:tracePt t="42901" x="10394950" y="5911850"/>
          <p14:tracePt t="42917" x="10426700" y="5981700"/>
          <p14:tracePt t="42934" x="10445750" y="6007100"/>
          <p14:tracePt t="42950" x="10458450" y="6019800"/>
          <p14:tracePt t="42967" x="10458450" y="6026150"/>
          <p14:tracePt t="42984" x="10464800" y="6026150"/>
          <p14:tracePt t="43035" x="10464800" y="6032500"/>
          <p14:tracePt t="43051" x="10496550" y="6070600"/>
          <p14:tracePt t="43067" x="10579100" y="6203950"/>
          <p14:tracePt t="43084" x="10636250" y="6286500"/>
          <p14:tracePt t="43101" x="10674350" y="6350000"/>
          <p14:tracePt t="43117" x="10680700" y="6356350"/>
          <p14:tracePt t="43179" x="10680700" y="6350000"/>
          <p14:tracePt t="43188" x="10687050" y="6318250"/>
          <p14:tracePt t="43201" x="10687050" y="6280150"/>
          <p14:tracePt t="43218" x="10706100" y="6165850"/>
          <p14:tracePt t="43237" x="10712450" y="5822950"/>
          <p14:tracePt t="43254" x="10725150" y="5276850"/>
          <p14:tracePt t="43268" x="10699750" y="4629150"/>
          <p14:tracePt t="43285" x="10617200" y="4070350"/>
          <p14:tracePt t="43301" x="10483850" y="3517900"/>
          <p14:tracePt t="43318" x="10420350" y="3194050"/>
          <p14:tracePt t="43334" x="10363200" y="2895600"/>
          <p14:tracePt t="43351" x="10325100" y="2736850"/>
          <p14:tracePt t="43368" x="10325100" y="2679700"/>
          <p14:tracePt t="43385" x="10325100" y="2647950"/>
          <p14:tracePt t="43402" x="10325100" y="2641600"/>
          <p14:tracePt t="43418" x="10325100" y="2635250"/>
          <p14:tracePt t="43434" x="10325100" y="2628900"/>
          <p14:tracePt t="43452" x="10318750" y="2609850"/>
          <p14:tracePt t="43468" x="10318750" y="2597150"/>
          <p14:tracePt t="43486" x="10318750" y="2590800"/>
          <p14:tracePt t="43501" x="10312400" y="2584450"/>
          <p14:tracePt t="43518" x="10312400" y="2571750"/>
          <p14:tracePt t="43535" x="10299700" y="2546350"/>
          <p14:tracePt t="43552" x="10274300" y="2514600"/>
          <p14:tracePt t="43568" x="10248900" y="2495550"/>
          <p14:tracePt t="43587" x="10210800" y="2495550"/>
          <p14:tracePt t="43601" x="10166350" y="2495550"/>
          <p14:tracePt t="43618" x="10109200" y="2495550"/>
          <p14:tracePt t="43637" x="10045700" y="2520950"/>
          <p14:tracePt t="43650" x="10033000" y="2533650"/>
          <p14:tracePt t="43670" x="10013950" y="2559050"/>
          <p14:tracePt t="43687" x="10013950" y="2603500"/>
          <p14:tracePt t="43702" x="10013950" y="2641600"/>
          <p14:tracePt t="43719" x="10013950" y="2660650"/>
          <p14:tracePt t="43734" x="10026650" y="2679700"/>
          <p14:tracePt t="43751" x="10033000" y="2679700"/>
          <p14:tracePt t="43769" x="10039350" y="2679700"/>
          <p14:tracePt t="43888" x="10039350" y="2692400"/>
          <p14:tracePt t="43895" x="10039350" y="2705100"/>
          <p14:tracePt t="43903" x="10045700" y="2730500"/>
          <p14:tracePt t="43918" x="10058400" y="2755900"/>
          <p14:tracePt t="43934" x="10077450" y="2813050"/>
          <p14:tracePt t="43952" x="10102850" y="2895600"/>
          <p14:tracePt t="43968" x="10115550" y="2952750"/>
          <p14:tracePt t="43984" x="10121900" y="3003550"/>
          <p14:tracePt t="44001" x="10121900" y="3022600"/>
          <p14:tracePt t="44018" x="10109200" y="3028950"/>
          <p14:tracePt t="44226" x="10128250" y="3028950"/>
          <p14:tracePt t="44233" x="10134600" y="3022600"/>
          <p14:tracePt t="44250" x="10160000" y="3009900"/>
          <p14:tracePt t="44285" x="10160000" y="3022600"/>
          <p14:tracePt t="44301" x="10160000" y="3048000"/>
          <p14:tracePt t="44317" x="10147300" y="3079750"/>
          <p14:tracePt t="44336" x="10140950" y="3111500"/>
          <p14:tracePt t="44350" x="10140950" y="3162300"/>
          <p14:tracePt t="44369" x="10198100" y="3409950"/>
          <p14:tracePt t="44384" x="10229850" y="3492500"/>
          <p14:tracePt t="44401" x="10274300" y="3613150"/>
          <p14:tracePt t="44418" x="10293350" y="3670300"/>
          <p14:tracePt t="44433" x="10293350" y="3676650"/>
          <p14:tracePt t="44451" x="10299700" y="3714750"/>
          <p14:tracePt t="44467" x="10299700" y="3746500"/>
          <p14:tracePt t="44484" x="10299700" y="3778250"/>
          <p14:tracePt t="44501" x="10299700" y="3784600"/>
          <p14:tracePt t="46392" x="10299700" y="3759200"/>
          <p14:tracePt t="46399" x="10293350" y="3733800"/>
          <p14:tracePt t="46417" x="10248900" y="3657600"/>
          <p14:tracePt t="46434" x="10242550" y="3638550"/>
          <p14:tracePt t="46451" x="10236200" y="3613150"/>
          <p14:tracePt t="46467" x="10236200" y="3568700"/>
          <p14:tracePt t="46483" x="10236200" y="3562350"/>
          <p14:tracePt t="46501" x="10191750" y="3568700"/>
          <p14:tracePt t="46517" x="10140950" y="3619500"/>
          <p14:tracePt t="46519" x="10121900" y="3644900"/>
          <p14:tracePt t="46778" x="10115550" y="3632200"/>
          <p14:tracePt t="46785" x="10096500" y="3606800"/>
          <p14:tracePt t="46793" x="10071100" y="3568700"/>
          <p14:tracePt t="46803" x="10064750" y="3556000"/>
          <p14:tracePt t="46817" x="10039350" y="3473450"/>
          <p14:tracePt t="46834" x="10033000" y="3467100"/>
          <p14:tracePt t="46851" x="10020300" y="3416300"/>
          <p14:tracePt t="46867" x="10020300" y="3390900"/>
          <p14:tracePt t="46883" x="10033000" y="3340100"/>
          <p14:tracePt t="46900" x="10052050" y="3314700"/>
          <p14:tracePt t="46917" x="10064750" y="3276600"/>
          <p14:tracePt t="46934" x="10077450" y="3257550"/>
          <p14:tracePt t="46951" x="10083800" y="3251200"/>
          <p14:tracePt t="46967" x="10083800" y="3244850"/>
          <p14:tracePt t="47076" x="10083800" y="3238500"/>
          <p14:tracePt t="47082" x="10026650" y="3206750"/>
          <p14:tracePt t="47090" x="9779000" y="3079750"/>
          <p14:tracePt t="47100" x="9423400" y="2946400"/>
          <p14:tracePt t="47118" x="8578850" y="2717800"/>
          <p14:tracePt t="47134" x="8001000" y="2552700"/>
          <p14:tracePt t="47151" x="7543800" y="2413000"/>
          <p14:tracePt t="47167" x="7169150" y="2292350"/>
          <p14:tracePt t="47184" x="6985000" y="2203450"/>
          <p14:tracePt t="47201" x="6915150" y="2159000"/>
          <p14:tracePt t="47218" x="6870700" y="2120900"/>
          <p14:tracePt t="47234" x="6858000" y="2114550"/>
          <p14:tracePt t="47251" x="6858000" y="2108200"/>
          <p14:tracePt t="47267" x="6858000" y="2095500"/>
          <p14:tracePt t="47284" x="6851650" y="2076450"/>
          <p14:tracePt t="47301" x="6845300" y="2076450"/>
          <p14:tracePt t="47317" x="6826250" y="2076450"/>
          <p14:tracePt t="47333" x="6743700" y="2076450"/>
          <p14:tracePt t="47350" x="6623050" y="2076450"/>
          <p14:tracePt t="47367" x="6464300" y="2051050"/>
          <p14:tracePt t="47384" x="6350000" y="2012950"/>
          <p14:tracePt t="47400" x="6311900" y="1987550"/>
          <p14:tracePt t="47417" x="6311900" y="1974850"/>
          <p14:tracePt t="47433" x="6311900" y="1962150"/>
          <p14:tracePt t="47451" x="6311900" y="1949450"/>
          <p14:tracePt t="47468" x="6311900" y="1943100"/>
          <p14:tracePt t="47484" x="6318250" y="1936750"/>
          <p14:tracePt t="47534" x="6324600" y="1936750"/>
          <p14:tracePt t="47639" x="6324600" y="1943100"/>
          <p14:tracePt t="47655" x="6324600" y="1962150"/>
          <p14:tracePt t="47667" x="6324600" y="1981200"/>
          <p14:tracePt t="47684" x="6350000" y="2051050"/>
          <p14:tracePt t="47701" x="6388100" y="2108200"/>
          <p14:tracePt t="47717" x="6432550" y="2171700"/>
          <p14:tracePt t="47734" x="6534150" y="2235200"/>
          <p14:tracePt t="47751" x="6623050" y="2247900"/>
          <p14:tracePt t="47767" x="6692900" y="2247900"/>
          <p14:tracePt t="47785" x="6769100" y="2235200"/>
          <p14:tracePt t="47787" x="6813550" y="2209800"/>
          <p14:tracePt t="47800" x="6832600" y="2209800"/>
          <p14:tracePt t="47817" x="6838950" y="2190750"/>
          <p14:tracePt t="47834" x="6838950" y="2184400"/>
          <p14:tracePt t="47851" x="6813550" y="2139950"/>
          <p14:tracePt t="47867" x="6769100" y="2114550"/>
          <p14:tracePt t="47884" x="6756400" y="2101850"/>
          <p14:tracePt t="47901" x="6731000" y="2089150"/>
          <p14:tracePt t="47917" x="6705600" y="2076450"/>
          <p14:tracePt t="47933" x="6680200" y="2076450"/>
          <p14:tracePt t="47950" x="6654800" y="2070100"/>
          <p14:tracePt t="47967" x="6642100" y="2070100"/>
          <p14:tracePt t="47985" x="6635750" y="2101850"/>
          <p14:tracePt t="48309" x="6635750" y="2108200"/>
          <p14:tracePt t="48317" x="6642100" y="2108200"/>
          <p14:tracePt t="48334" x="6718300" y="2133600"/>
          <p14:tracePt t="48351" x="6819900" y="2197100"/>
          <p14:tracePt t="48368" x="6997700" y="2292350"/>
          <p14:tracePt t="48384" x="7334250" y="2400300"/>
          <p14:tracePt t="48401" x="7562850" y="2451100"/>
          <p14:tracePt t="48417" x="7702550" y="2508250"/>
          <p14:tracePt t="48434" x="7848600" y="2609850"/>
          <p14:tracePt t="48450" x="7962900" y="2717800"/>
          <p14:tracePt t="48467" x="8070850" y="2806700"/>
          <p14:tracePt t="48484" x="8210550" y="2921000"/>
          <p14:tracePt t="48502" x="8362950" y="2984500"/>
          <p14:tracePt t="48517" x="8439150" y="2990850"/>
          <p14:tracePt t="48534" x="8515350" y="2990850"/>
          <p14:tracePt t="48550" x="8610600" y="2971800"/>
          <p14:tracePt t="48567" x="8686800" y="2952750"/>
          <p14:tracePt t="48584" x="8775700" y="2927350"/>
          <p14:tracePt t="48600" x="8902700" y="2876550"/>
          <p14:tracePt t="48617" x="9061450" y="2819400"/>
          <p14:tracePt t="48633" x="9245600" y="2768600"/>
          <p14:tracePt t="48651" x="9486900" y="2743200"/>
          <p14:tracePt t="48667" x="9620250" y="2736850"/>
          <p14:tracePt t="48684" x="9848850" y="2749550"/>
          <p14:tracePt t="48700" x="9988550" y="2781300"/>
          <p14:tracePt t="48718" x="10115550" y="2819400"/>
          <p14:tracePt t="48734" x="10223500" y="2863850"/>
          <p14:tracePt t="48751" x="10293350" y="2889250"/>
          <p14:tracePt t="48767" x="10331450" y="2908300"/>
          <p14:tracePt t="48784" x="10350500" y="2914650"/>
          <p14:tracePt t="48858" x="10350500" y="2908300"/>
          <p14:tracePt t="48867" x="10356850" y="2901950"/>
          <p14:tracePt t="48883" x="10363200" y="2882900"/>
          <p14:tracePt t="48901" x="10363200" y="2863850"/>
          <p14:tracePt t="48917" x="10369550" y="2857500"/>
          <p14:tracePt t="48934" x="10369550" y="2851150"/>
          <p14:tracePt t="48967" x="10369550" y="2832100"/>
          <p14:tracePt t="48984" x="10350500" y="2794000"/>
          <p14:tracePt t="49002" x="10325100" y="2787650"/>
          <p14:tracePt t="49018" x="10299700" y="2781300"/>
          <p14:tracePt t="49035" x="10255250" y="2781300"/>
          <p14:tracePt t="49051" x="10179050" y="2781300"/>
          <p14:tracePt t="49068" x="10102850" y="2832100"/>
          <p14:tracePt t="49085" x="10090150" y="2857500"/>
          <p14:tracePt t="49373" x="10109200" y="2857500"/>
          <p14:tracePt t="49378" x="10134600" y="2857500"/>
          <p14:tracePt t="49387" x="10179050" y="2857500"/>
          <p14:tracePt t="49400" x="10191750" y="2857500"/>
          <p14:tracePt t="49417" x="10210800" y="2863850"/>
          <p14:tracePt t="49434" x="10210800" y="2882900"/>
          <p14:tracePt t="49451" x="10223500" y="2921000"/>
          <p14:tracePt t="49467" x="10236200" y="2921000"/>
          <p14:tracePt t="49484" x="10236200" y="2927350"/>
          <p14:tracePt t="49517" x="10242550" y="2927350"/>
          <p14:tracePt t="50234" x="10242550" y="2921000"/>
          <p14:tracePt t="50241" x="10242550" y="2914650"/>
          <p14:tracePt t="50250" x="10242550" y="2908300"/>
          <p14:tracePt t="50269" x="10242550" y="2895600"/>
          <p14:tracePt t="50301" x="10229850" y="2895600"/>
          <p14:tracePt t="50319" x="10204450" y="2895600"/>
          <p14:tracePt t="50336" x="10198100" y="2895600"/>
          <p14:tracePt t="50353" x="10172700" y="2914650"/>
          <p14:tracePt t="50367" x="10134600" y="2965450"/>
          <p14:tracePt t="50384" x="10115550" y="3009900"/>
          <p14:tracePt t="50402" x="10109200" y="3067050"/>
          <p14:tracePt t="50419" x="10121900" y="3098800"/>
          <p14:tracePt t="50436" x="10128250" y="3105150"/>
          <p14:tracePt t="50636" x="10134600" y="3105150"/>
          <p14:tracePt t="50643" x="10147300" y="3105150"/>
          <p14:tracePt t="50652" x="10166350" y="3098800"/>
          <p14:tracePt t="50667" x="10223500" y="3086100"/>
          <p14:tracePt t="50686" x="10248900" y="3098800"/>
          <p14:tracePt t="50700" x="10248900" y="3136900"/>
          <p14:tracePt t="50718" x="10236200" y="3162300"/>
          <p14:tracePt t="50734" x="10223500" y="3194050"/>
          <p14:tracePt t="50750" x="10210800" y="3213100"/>
          <p14:tracePt t="50830" x="10204450" y="3219450"/>
          <p14:tracePt t="50837" x="10198100" y="3219450"/>
          <p14:tracePt t="50850" x="10179050" y="3219450"/>
          <p14:tracePt t="50867" x="10153650" y="3225800"/>
          <p14:tracePt t="50883" x="10134600" y="3225800"/>
          <p14:tracePt t="50885" x="10128250" y="3225800"/>
          <p14:tracePt t="50900" x="10121900" y="3225800"/>
          <p14:tracePt t="50917" x="10096500" y="3213100"/>
          <p14:tracePt t="50934" x="10083800" y="3194050"/>
          <p14:tracePt t="50950" x="10071100" y="3143250"/>
          <p14:tracePt t="50967" x="10071100" y="3073400"/>
          <p14:tracePt t="50984" x="10071100" y="2940050"/>
          <p14:tracePt t="51001" x="10090150" y="2832100"/>
          <p14:tracePt t="51017" x="10102850" y="2755900"/>
          <p14:tracePt t="51034" x="10121900" y="2679700"/>
          <p14:tracePt t="51051" x="10128250" y="2635250"/>
          <p14:tracePt t="51067" x="10134600" y="2616200"/>
          <p14:tracePt t="51083" x="10134600" y="2609850"/>
          <p14:tracePt t="51100" x="10134600" y="2603500"/>
          <p14:tracePt t="51160" x="10134600" y="2609850"/>
          <p14:tracePt t="51184" x="10115550" y="2635250"/>
          <p14:tracePt t="51190" x="10102850" y="2647950"/>
          <p14:tracePt t="51200" x="10090150" y="2667000"/>
          <p14:tracePt t="51218" x="10064750" y="2717800"/>
          <p14:tracePt t="51234" x="10058400" y="2743200"/>
          <p14:tracePt t="51267" x="10058400" y="2762250"/>
          <p14:tracePt t="51284" x="10071100" y="2806700"/>
          <p14:tracePt t="51300" x="10096500" y="2832100"/>
          <p14:tracePt t="51317" x="10134600" y="2857500"/>
          <p14:tracePt t="51334" x="10172700" y="2863850"/>
          <p14:tracePt t="51350" x="10191750" y="2863850"/>
          <p14:tracePt t="51367" x="10204450" y="2863850"/>
          <p14:tracePt t="54036" x="10210800" y="2851150"/>
          <p14:tracePt t="54051" x="10242550" y="2768600"/>
          <p14:tracePt t="54067" x="10255250" y="2698750"/>
          <p14:tracePt t="54084" x="10261600" y="2679700"/>
          <p14:tracePt t="54100" x="10261600" y="2673350"/>
          <p14:tracePt t="54164" x="10255250" y="2679700"/>
          <p14:tracePt t="54171" x="10236200" y="2686050"/>
          <p14:tracePt t="54184" x="10229850" y="2698750"/>
          <p14:tracePt t="54200" x="10217150" y="2698750"/>
          <p14:tracePt t="54217" x="10204450" y="2711450"/>
          <p14:tracePt t="54234" x="10198100" y="2711450"/>
          <p14:tracePt t="54269" x="10198100" y="2717800"/>
          <p14:tracePt t="54284" x="10198100" y="2736850"/>
          <p14:tracePt t="54300" x="10198100" y="2774950"/>
          <p14:tracePt t="54317" x="10204450" y="2857500"/>
          <p14:tracePt t="54333" x="10217150" y="2933700"/>
          <p14:tracePt t="54350" x="10236200" y="2990850"/>
          <p14:tracePt t="54367" x="10261600" y="3054350"/>
          <p14:tracePt t="54385" x="10287000" y="3111500"/>
          <p14:tracePt t="54402" x="10293350" y="3136900"/>
          <p14:tracePt t="54417" x="10299700" y="3155950"/>
          <p14:tracePt t="54433" x="10299700" y="3187700"/>
          <p14:tracePt t="54450" x="10293350" y="3200400"/>
          <p14:tracePt t="54467" x="10293350" y="3206750"/>
          <p14:tracePt t="54654" x="10299700" y="3206750"/>
          <p14:tracePt t="54663" x="10312400" y="3181350"/>
          <p14:tracePt t="54668" x="10318750" y="3149600"/>
          <p14:tracePt t="54683" x="10331450" y="3130550"/>
          <p14:tracePt t="54701" x="10337800" y="3105150"/>
          <p14:tracePt t="54717" x="10337800" y="3079750"/>
          <p14:tracePt t="54735" x="10318750" y="3067050"/>
          <p14:tracePt t="54751" x="10299700" y="3067050"/>
          <p14:tracePt t="54767" x="10255250" y="3105150"/>
          <p14:tracePt t="54784" x="10242550" y="3143250"/>
          <p14:tracePt t="54800" x="10229850" y="3238500"/>
          <p14:tracePt t="54817" x="10210800" y="3371850"/>
          <p14:tracePt t="54834" x="10204450" y="3486150"/>
          <p14:tracePt t="54850" x="10191750" y="3613150"/>
          <p14:tracePt t="54867" x="10191750" y="3683000"/>
          <p14:tracePt t="54885" x="10185400" y="3746500"/>
          <p14:tracePt t="54901" x="10185400" y="3797300"/>
          <p14:tracePt t="54917" x="10185400" y="3835400"/>
          <p14:tracePt t="54918" x="10185400" y="3848100"/>
          <p14:tracePt t="54933" x="10191750" y="3848100"/>
          <p14:tracePt t="54950" x="10198100" y="3848100"/>
          <p14:tracePt t="54968" x="10210800" y="3848100"/>
          <p14:tracePt t="54984" x="10267950" y="3752850"/>
          <p14:tracePt t="55002" x="10299700" y="3657600"/>
          <p14:tracePt t="55019" x="10312400" y="3619500"/>
          <p14:tracePt t="55034" x="10318750" y="3594100"/>
          <p14:tracePt t="55051" x="10293350" y="3587750"/>
          <p14:tracePt t="55068" x="10229850" y="3587750"/>
          <p14:tracePt t="55084" x="10090150" y="3587750"/>
          <p14:tracePt t="55100" x="9975850" y="3594100"/>
          <p14:tracePt t="55117" x="9918700" y="3606800"/>
          <p14:tracePt t="55135" x="9874250" y="3632200"/>
          <p14:tracePt t="55151" x="9861550" y="3651250"/>
          <p14:tracePt t="55167" x="9855200" y="3663950"/>
          <p14:tracePt t="55169" x="9855200" y="3670300"/>
          <p14:tracePt t="55224" x="9861550" y="3670300"/>
          <p14:tracePt t="55235" x="9867900" y="3670300"/>
          <p14:tracePt t="55250" x="9880600" y="3657600"/>
          <p14:tracePt t="55267" x="9931400" y="3619500"/>
          <p14:tracePt t="55285" x="9994900" y="3568700"/>
          <p14:tracePt t="55301" x="10071100" y="3517900"/>
          <p14:tracePt t="55317" x="10160000" y="3448050"/>
          <p14:tracePt t="55334" x="10242550" y="3384550"/>
          <p14:tracePt t="55350" x="10318750" y="3289300"/>
          <p14:tracePt t="55367" x="10375900" y="3232150"/>
          <p14:tracePt t="55385" x="10401300" y="3194050"/>
          <p14:tracePt t="55402" x="10420350" y="3162300"/>
          <p14:tracePt t="55417" x="10426700" y="3143250"/>
          <p14:tracePt t="55434" x="10439400" y="3136900"/>
          <p14:tracePt t="55467" x="10439400" y="3130550"/>
          <p14:tracePt t="55484" x="10439400" y="3124200"/>
          <p14:tracePt t="55500" x="10458450" y="3054350"/>
          <p14:tracePt t="55517" x="10483850" y="2997200"/>
          <p14:tracePt t="55533" x="10496550" y="2971800"/>
          <p14:tracePt t="55550" x="10509250" y="2933700"/>
          <p14:tracePt t="55567" x="10515600" y="2870200"/>
          <p14:tracePt t="55585" x="10515600" y="2787650"/>
          <p14:tracePt t="55600" x="10515600" y="2736850"/>
          <p14:tracePt t="55617" x="10502900" y="2673350"/>
          <p14:tracePt t="55634" x="10483850" y="2622550"/>
          <p14:tracePt t="55652" x="10458450" y="2565400"/>
          <p14:tracePt t="55667" x="10433050" y="2508250"/>
          <p14:tracePt t="55684" x="10407650" y="2470150"/>
          <p14:tracePt t="55701" x="10375900" y="2425700"/>
          <p14:tracePt t="55717" x="10274300" y="2368550"/>
          <p14:tracePt t="55734" x="10210800" y="2355850"/>
          <p14:tracePt t="55750" x="10185400" y="2355850"/>
          <p14:tracePt t="55767" x="10172700" y="2355850"/>
          <p14:tracePt t="55785" x="10166350" y="2355850"/>
          <p14:tracePt t="55802" x="10147300" y="2362200"/>
          <p14:tracePt t="55817" x="10128250" y="2374900"/>
          <p14:tracePt t="55834" x="10058400" y="2419350"/>
          <p14:tracePt t="55850" x="9950450" y="2482850"/>
          <p14:tracePt t="55867" x="9848850" y="2546350"/>
          <p14:tracePt t="55883" x="9709150" y="2628900"/>
          <p14:tracePt t="55901" x="9613900" y="2679700"/>
          <p14:tracePt t="55917" x="9575800" y="2711450"/>
          <p14:tracePt t="55933" x="9556750" y="2736850"/>
          <p14:tracePt t="55950" x="9537700" y="2806700"/>
          <p14:tracePt t="55967" x="9499600" y="2946400"/>
          <p14:tracePt t="55984" x="9467850" y="3130550"/>
          <p14:tracePt t="56000" x="9442450" y="3314700"/>
          <p14:tracePt t="56017" x="9417050" y="3492500"/>
          <p14:tracePt t="56034" x="9417050" y="3594100"/>
          <p14:tracePt t="56050" x="9417050" y="3663950"/>
          <p14:tracePt t="56067" x="9461500" y="3778250"/>
          <p14:tracePt t="56084" x="9505950" y="3848100"/>
          <p14:tracePt t="56101" x="9550400" y="3917950"/>
          <p14:tracePt t="56117" x="9607550" y="3994150"/>
          <p14:tracePt t="56134" x="9664700" y="4044950"/>
          <p14:tracePt t="56151" x="9696450" y="4070350"/>
          <p14:tracePt t="56167" x="9740900" y="4089400"/>
          <p14:tracePt t="56184" x="9772650" y="4089400"/>
          <p14:tracePt t="56201" x="9791700" y="4089400"/>
          <p14:tracePt t="56217" x="9836150" y="4064000"/>
          <p14:tracePt t="56234" x="9874250" y="4044950"/>
          <p14:tracePt t="56251" x="9931400" y="4000500"/>
          <p14:tracePt t="56267" x="9982200" y="3981450"/>
          <p14:tracePt t="56284" x="10033000" y="3949700"/>
          <p14:tracePt t="56301" x="10077450" y="3930650"/>
          <p14:tracePt t="56317" x="10121900" y="3886200"/>
          <p14:tracePt t="56334" x="10147300" y="3816350"/>
          <p14:tracePt t="56350" x="10179050" y="3740150"/>
          <p14:tracePt t="56368" x="10198100" y="3651250"/>
          <p14:tracePt t="56384" x="10210800" y="3613150"/>
          <p14:tracePt t="56401" x="10223500" y="3536950"/>
          <p14:tracePt t="56417" x="10236200" y="3479800"/>
          <p14:tracePt t="56434" x="10248900" y="3422650"/>
          <p14:tracePt t="56451" x="10255250" y="3378200"/>
          <p14:tracePt t="56468" x="10267950" y="3340100"/>
          <p14:tracePt t="56484" x="10267950" y="3314700"/>
          <p14:tracePt t="56501" x="10267950" y="3308350"/>
          <p14:tracePt t="56517" x="10267950" y="3302000"/>
          <p14:tracePt t="56550" x="10267950" y="3295650"/>
          <p14:tracePt t="56567" x="10274300" y="3295650"/>
          <p14:tracePt t="56601" x="10280650" y="3289300"/>
          <p14:tracePt t="56617" x="10287000" y="3276600"/>
          <p14:tracePt t="56634" x="10299700" y="3251200"/>
          <p14:tracePt t="56651" x="10325100" y="3175000"/>
          <p14:tracePt t="56667" x="10344150" y="3079750"/>
          <p14:tracePt t="56685" x="10344150" y="2927350"/>
          <p14:tracePt t="56701" x="10344150" y="2921000"/>
          <p14:tracePt t="56717" x="10293350" y="2838450"/>
          <p14:tracePt t="56734" x="10255250" y="2794000"/>
          <p14:tracePt t="56751" x="10217150" y="2774950"/>
          <p14:tracePt t="56768" x="10185400" y="2768600"/>
          <p14:tracePt t="56784" x="10160000" y="2762250"/>
          <p14:tracePt t="56787" x="10147300" y="2762250"/>
          <p14:tracePt t="56802" x="10115550" y="2762250"/>
          <p14:tracePt t="56817" x="10026650" y="2800350"/>
          <p14:tracePt t="56834" x="9886950" y="2876550"/>
          <p14:tracePt t="56851" x="9785350" y="2946400"/>
          <p14:tracePt t="56867" x="9728200" y="2990850"/>
          <p14:tracePt t="56884" x="9683750" y="3022600"/>
          <p14:tracePt t="56901" x="9652000" y="3054350"/>
          <p14:tracePt t="56918" x="9626600" y="3079750"/>
          <p14:tracePt t="56934" x="9620250" y="3098800"/>
          <p14:tracePt t="56951" x="9607550" y="3124200"/>
          <p14:tracePt t="56967" x="9582150" y="3162300"/>
          <p14:tracePt t="56984" x="9512300" y="3225800"/>
          <p14:tracePt t="57001" x="9442450" y="3270250"/>
          <p14:tracePt t="57017" x="9378950" y="3276600"/>
          <p14:tracePt t="57034" x="9353550" y="3276600"/>
          <p14:tracePt t="57051" x="9334500" y="3263900"/>
          <p14:tracePt t="57067" x="9328150" y="3257550"/>
          <p14:tracePt t="57084" x="9321800" y="3251200"/>
          <p14:tracePt t="57100" x="9321800" y="3244850"/>
          <p14:tracePt t="57117" x="9315450" y="3225800"/>
          <p14:tracePt t="57151" x="9315450" y="3194050"/>
          <p14:tracePt t="57167" x="9340850" y="3136900"/>
          <p14:tracePt t="57185" x="9366250" y="3092450"/>
          <p14:tracePt t="57201" x="9378950" y="3067050"/>
          <p14:tracePt t="57217" x="9404350" y="3035300"/>
          <p14:tracePt t="57234" x="9423400" y="3009900"/>
          <p14:tracePt t="57252" x="9461500" y="2971800"/>
          <p14:tracePt t="57268" x="9480550" y="2952750"/>
          <p14:tracePt t="57283" x="9493250" y="2933700"/>
          <p14:tracePt t="57300" x="9505950" y="2921000"/>
          <p14:tracePt t="57317" x="9505950" y="2914650"/>
          <p14:tracePt t="57335" x="9518650" y="2901950"/>
          <p14:tracePt t="57352" x="9525000" y="2889250"/>
          <p14:tracePt t="57367" x="9537700" y="2870200"/>
          <p14:tracePt t="57384" x="9575800" y="2844800"/>
          <p14:tracePt t="57401" x="9639300" y="2794000"/>
          <p14:tracePt t="57417" x="9690100" y="2755900"/>
          <p14:tracePt t="57435" x="9772650" y="2705100"/>
          <p14:tracePt t="57451" x="9848850" y="2673350"/>
          <p14:tracePt t="57468" x="9937750" y="2635250"/>
          <p14:tracePt t="57485" x="10039350" y="2597150"/>
          <p14:tracePt t="57502" x="10083800" y="2571750"/>
          <p14:tracePt t="57518" x="10153650" y="2540000"/>
          <p14:tracePt t="57535" x="10172700" y="2527300"/>
          <p14:tracePt t="57551" x="10198100" y="2520950"/>
          <p14:tracePt t="57567" x="10210800" y="2520950"/>
          <p14:tracePt t="57583" x="10229850" y="2546350"/>
          <p14:tracePt t="57600" x="10274300" y="2622550"/>
          <p14:tracePt t="57617" x="10318750" y="2749550"/>
          <p14:tracePt t="57634" x="10388600" y="2940050"/>
          <p14:tracePt t="57651" x="10458450" y="3111500"/>
          <p14:tracePt t="57667" x="10515600" y="3232150"/>
          <p14:tracePt t="57684" x="10547350" y="3321050"/>
          <p14:tracePt t="57701" x="10553700" y="3365500"/>
          <p14:tracePt t="57718" x="10553700" y="3409950"/>
          <p14:tracePt t="57735" x="10521950" y="3454400"/>
          <p14:tracePt t="57753" x="10439400" y="3556000"/>
          <p14:tracePt t="57768" x="10426700" y="3568700"/>
          <p14:tracePt t="57785" x="10414000" y="3606800"/>
          <p14:tracePt t="57801" x="10401300" y="3632200"/>
          <p14:tracePt t="57818" x="10401300" y="3657600"/>
          <p14:tracePt t="57835" x="10394950" y="3683000"/>
          <p14:tracePt t="57851" x="10394950" y="3727450"/>
          <p14:tracePt t="57868" x="10394950" y="3790950"/>
          <p14:tracePt t="57884" x="10394950" y="3854450"/>
          <p14:tracePt t="57901" x="10414000" y="3917950"/>
          <p14:tracePt t="57917" x="10452100" y="3956050"/>
          <p14:tracePt t="57933" x="10541000" y="4013200"/>
          <p14:tracePt t="57951" x="10674350" y="4019550"/>
          <p14:tracePt t="57967" x="10801350" y="4006850"/>
          <p14:tracePt t="57984" x="10826750" y="3994150"/>
          <p14:tracePt t="58000" x="10864850" y="3975100"/>
          <p14:tracePt t="58017" x="10902950" y="3943350"/>
          <p14:tracePt t="58034" x="10902950" y="3930650"/>
          <p14:tracePt t="58050" x="10909300" y="3905250"/>
          <p14:tracePt t="58067" x="10896600" y="3848100"/>
          <p14:tracePt t="58084" x="10852150" y="3771900"/>
          <p14:tracePt t="58101" x="10807700" y="3714750"/>
          <p14:tracePt t="58118" x="10782300" y="3702050"/>
          <p14:tracePt t="61682" x="10718800" y="3657600"/>
          <p14:tracePt t="61700" x="10166350" y="3321050"/>
          <p14:tracePt t="61717" x="9734550" y="3194050"/>
          <p14:tracePt t="61734" x="9366250" y="3181350"/>
          <p14:tracePt t="61751" x="9105900" y="3181350"/>
          <p14:tracePt t="61767" x="8928100" y="3200400"/>
          <p14:tracePt t="61784" x="8826500" y="3219450"/>
          <p14:tracePt t="61786" x="8813800" y="3219450"/>
          <p14:tracePt t="61801" x="8788400" y="3225800"/>
          <p14:tracePt t="61817" x="8788400" y="3232150"/>
          <p14:tracePt t="61851" x="8782050" y="3232150"/>
          <p14:tracePt t="61868" x="8775700" y="3232150"/>
          <p14:tracePt t="61885" x="8737600" y="3263900"/>
          <p14:tracePt t="61900" x="8661400" y="3282950"/>
          <p14:tracePt t="61917" x="8566150" y="3302000"/>
          <p14:tracePt t="61933" x="8439150" y="3308350"/>
          <p14:tracePt t="61950" x="8350250" y="3308350"/>
          <p14:tracePt t="61967" x="8204200" y="3308350"/>
          <p14:tracePt t="61984" x="8191500" y="3308350"/>
          <p14:tracePt t="62138" x="8267700" y="3308350"/>
          <p14:tracePt t="62152" x="8337550" y="3295650"/>
          <p14:tracePt t="62165" x="8369300" y="3276600"/>
          <p14:tracePt t="62175" x="8356600" y="3276600"/>
          <p14:tracePt t="62185" x="8274050" y="3276600"/>
          <p14:tracePt t="62201" x="7772400" y="3276600"/>
          <p14:tracePt t="62218" x="7213600" y="3200400"/>
          <p14:tracePt t="62235" x="6165850" y="3041650"/>
          <p14:tracePt t="62252" x="4895850" y="2774950"/>
          <p14:tracePt t="62270" x="3613150" y="2489200"/>
          <p14:tracePt t="62285" x="2324100" y="2190750"/>
          <p14:tracePt t="62302" x="1035050" y="1905000"/>
          <p14:tracePt t="62318" x="19050" y="16827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B815C-39B6-E22A-8993-389C29B19A6D}"/>
              </a:ext>
            </a:extLst>
          </p:cNvPr>
          <p:cNvSpPr/>
          <p:nvPr/>
        </p:nvSpPr>
        <p:spPr>
          <a:xfrm>
            <a:off x="0" y="66555"/>
            <a:ext cx="48131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discussion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9B805-1A00-9389-D1E5-DDBF8505BF13}"/>
              </a:ext>
            </a:extLst>
          </p:cNvPr>
          <p:cNvSpPr/>
          <p:nvPr/>
        </p:nvSpPr>
        <p:spPr>
          <a:xfrm>
            <a:off x="0" y="774441"/>
            <a:ext cx="12192000" cy="1488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97731-E841-E053-D7CA-06198B34E7D0}"/>
              </a:ext>
            </a:extLst>
          </p:cNvPr>
          <p:cNvSpPr txBox="1"/>
          <p:nvPr/>
        </p:nvSpPr>
        <p:spPr>
          <a:xfrm>
            <a:off x="441960" y="1337823"/>
            <a:ext cx="1119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PCA: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0F938-2C78-49D2-2E44-D3421D92B9DE}"/>
                  </a:ext>
                </a:extLst>
              </p:cNvPr>
              <p:cNvSpPr txBox="1"/>
              <p:nvPr/>
            </p:nvSpPr>
            <p:spPr>
              <a:xfrm>
                <a:off x="441960" y="1707155"/>
                <a:ext cx="32880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Noise data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0F938-2C78-49D2-2E44-D3421D92B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1707155"/>
                <a:ext cx="3288068" cy="369332"/>
              </a:xfrm>
              <a:prstGeom prst="rect">
                <a:avLst/>
              </a:prstGeom>
              <a:blipFill>
                <a:blip r:embed="rId4"/>
                <a:stretch>
                  <a:fillRect l="-167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/>
              <p:nvPr/>
            </p:nvSpPr>
            <p:spPr>
              <a:xfrm>
                <a:off x="6096000" y="1707155"/>
                <a:ext cx="40257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ea typeface="Cambria Math" panose="02040503050406030204" pitchFamily="18" charset="0"/>
                  </a:rPr>
                  <a:t>Transient data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97D9-BC73-4623-1B04-A99FFDC1F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07155"/>
                <a:ext cx="4025774" cy="369332"/>
              </a:xfrm>
              <a:prstGeom prst="rect">
                <a:avLst/>
              </a:prstGeom>
              <a:blipFill>
                <a:blip r:embed="rId5"/>
                <a:stretch>
                  <a:fillRect l="-1212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picture containing screenshot, diagram, text, plot&#10;&#10;Description automatically generated">
            <a:extLst>
              <a:ext uri="{FF2B5EF4-FFF2-40B4-BE49-F238E27FC236}">
                <a16:creationId xmlns:a16="http://schemas.microsoft.com/office/drawing/2014/main" id="{4FA698F3-9637-8AEB-CC66-78841E326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88" y="4490577"/>
            <a:ext cx="4749926" cy="205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F9B77A-48EA-FF3C-A5BB-9FE8AC80DC2F}"/>
                  </a:ext>
                </a:extLst>
              </p:cNvPr>
              <p:cNvSpPr txBox="1"/>
              <p:nvPr/>
            </p:nvSpPr>
            <p:spPr>
              <a:xfrm>
                <a:off x="6038088" y="4121245"/>
                <a:ext cx="42647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Noise data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𝑭𝑭𝑻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F9B77A-48EA-FF3C-A5BB-9FE8AC80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088" y="4121245"/>
                <a:ext cx="4264756" cy="369332"/>
              </a:xfrm>
              <a:prstGeom prst="rect">
                <a:avLst/>
              </a:prstGeom>
              <a:blipFill>
                <a:blip r:embed="rId7"/>
                <a:stretch>
                  <a:fillRect l="-128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screenshot, colorfulness, diagram, line&#10;&#10;Description automatically generated">
            <a:extLst>
              <a:ext uri="{FF2B5EF4-FFF2-40B4-BE49-F238E27FC236}">
                <a16:creationId xmlns:a16="http://schemas.microsoft.com/office/drawing/2014/main" id="{0080B9B5-70F2-658F-FE48-1FAAA95A1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0" y="2062045"/>
            <a:ext cx="4864487" cy="2059200"/>
          </a:xfrm>
          <a:prstGeom prst="rect">
            <a:avLst/>
          </a:prstGeom>
        </p:spPr>
      </p:pic>
      <p:pic>
        <p:nvPicPr>
          <p:cNvPr id="13" name="Picture 12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A076B905-7E59-54EB-CB93-6472A7082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88" y="2076487"/>
            <a:ext cx="4762441" cy="205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421F-E76F-4E8F-6545-E942DD706DC9}"/>
                  </a:ext>
                </a:extLst>
              </p:cNvPr>
              <p:cNvSpPr txBox="1"/>
              <p:nvPr/>
            </p:nvSpPr>
            <p:spPr>
              <a:xfrm>
                <a:off x="441960" y="4121245"/>
                <a:ext cx="32880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Noise data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421F-E76F-4E8F-6545-E942DD706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4121245"/>
                <a:ext cx="3288068" cy="369332"/>
              </a:xfrm>
              <a:prstGeom prst="rect">
                <a:avLst/>
              </a:prstGeom>
              <a:blipFill>
                <a:blip r:embed="rId10"/>
                <a:stretch>
                  <a:fillRect l="-167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333C076-9488-6CD9-9C63-6BA68801EB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490577"/>
            <a:ext cx="4825979" cy="205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1EFAA7-3855-7E33-15DC-B99BA1CD8B83}"/>
              </a:ext>
            </a:extLst>
          </p:cNvPr>
          <p:cNvSpPr txBox="1"/>
          <p:nvPr/>
        </p:nvSpPr>
        <p:spPr>
          <a:xfrm>
            <a:off x="11135762" y="6482106"/>
            <a:ext cx="1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8/18</a:t>
            </a:r>
          </a:p>
        </p:txBody>
      </p:sp>
    </p:spTree>
    <p:extLst>
      <p:ext uri="{BB962C8B-B14F-4D97-AF65-F5344CB8AC3E}">
        <p14:creationId xmlns:p14="http://schemas.microsoft.com/office/powerpoint/2010/main" val="31333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44"/>
    </mc:Choice>
    <mc:Fallback xmlns="">
      <p:transition spd="slow" advTm="58744"/>
    </mc:Fallback>
  </mc:AlternateContent>
  <p:extLst>
    <p:ext uri="{3A86A75C-4F4B-4683-9AE1-C65F6400EC91}">
      <p14:laserTraceLst xmlns:p14="http://schemas.microsoft.com/office/powerpoint/2010/main">
        <p14:tracePtLst>
          <p14:tracePt t="304" x="184150" y="3683000"/>
          <p14:tracePt t="317" x="279400" y="3670300"/>
          <p14:tracePt t="334" x="425450" y="3651250"/>
          <p14:tracePt t="351" x="615950" y="3606800"/>
          <p14:tracePt t="368" x="857250" y="3549650"/>
          <p14:tracePt t="383" x="1060450" y="3486150"/>
          <p14:tracePt t="400" x="1238250" y="3429000"/>
          <p14:tracePt t="417" x="1346200" y="3390900"/>
          <p14:tracePt t="433" x="1409700" y="3371850"/>
          <p14:tracePt t="450" x="1441450" y="3352800"/>
          <p14:tracePt t="467" x="1504950" y="3321050"/>
          <p14:tracePt t="483" x="1593850" y="3282950"/>
          <p14:tracePt t="500" x="1651000" y="3244850"/>
          <p14:tracePt t="517" x="1695450" y="3219450"/>
          <p14:tracePt t="533" x="1720850" y="3206750"/>
          <p14:tracePt t="550" x="1739900" y="3187700"/>
          <p14:tracePt t="567" x="1771650" y="3168650"/>
          <p14:tracePt t="583" x="1892300" y="3117850"/>
          <p14:tracePt t="600" x="2044700" y="3067050"/>
          <p14:tracePt t="618" x="2235200" y="3016250"/>
          <p14:tracePt t="634" x="2406650" y="2984500"/>
          <p14:tracePt t="651" x="2508250" y="2978150"/>
          <p14:tracePt t="668" x="2673350" y="2965450"/>
          <p14:tracePt t="684" x="2813050" y="2965450"/>
          <p14:tracePt t="701" x="2921000" y="2965450"/>
          <p14:tracePt t="718" x="2984500" y="2965450"/>
          <p14:tracePt t="734" x="2978150" y="2952750"/>
          <p14:tracePt t="983" x="2984500" y="2952750"/>
          <p14:tracePt t="991" x="3054350" y="2978150"/>
          <p14:tracePt t="1000" x="3155950" y="3060700"/>
          <p14:tracePt t="1017" x="3238500" y="3124200"/>
          <p14:tracePt t="1034" x="3295650" y="3181350"/>
          <p14:tracePt t="1050" x="3327400" y="3219450"/>
          <p14:tracePt t="1067" x="3340100" y="3219450"/>
          <p14:tracePt t="1084" x="3346450" y="3219450"/>
          <p14:tracePt t="1356" x="3359150" y="3219450"/>
          <p14:tracePt t="1363" x="3371850" y="3206750"/>
          <p14:tracePt t="1373" x="3384550" y="3194050"/>
          <p14:tracePt t="1383" x="3390900" y="3187700"/>
          <p14:tracePt t="1400" x="3390900" y="3181350"/>
          <p14:tracePt t="1433" x="3346450" y="3181350"/>
          <p14:tracePt t="1449" x="3194050" y="3162300"/>
          <p14:tracePt t="1468" x="3092450" y="3168650"/>
          <p14:tracePt t="1693" x="3111500" y="3168650"/>
          <p14:tracePt t="1701" x="3117850" y="3162300"/>
          <p14:tracePt t="1708" x="3130550" y="3143250"/>
          <p14:tracePt t="1718" x="3136900" y="3143250"/>
          <p14:tracePt t="1838" x="3149600" y="3136900"/>
          <p14:tracePt t="1845" x="3168650" y="3124200"/>
          <p14:tracePt t="1854" x="3187700" y="3111500"/>
          <p14:tracePt t="1866" x="3200400" y="3098800"/>
          <p14:tracePt t="1883" x="3270250" y="3048000"/>
          <p14:tracePt t="1899" x="3346450" y="2997200"/>
          <p14:tracePt t="1916" x="3416300" y="2959100"/>
          <p14:tracePt t="1918" x="3454400" y="2933700"/>
          <p14:tracePt t="1933" x="3460750" y="2933700"/>
          <p14:tracePt t="1950" x="3467100" y="2933700"/>
          <p14:tracePt t="2417" x="3460750" y="2927350"/>
          <p14:tracePt t="2424" x="3422650" y="2901950"/>
          <p14:tracePt t="2433" x="3352800" y="2857500"/>
          <p14:tracePt t="2449" x="3181350" y="2762250"/>
          <p14:tracePt t="2467" x="3073400" y="2705100"/>
          <p14:tracePt t="2483" x="2933700" y="2660650"/>
          <p14:tracePt t="2499" x="2813050" y="2603500"/>
          <p14:tracePt t="2516" x="2667000" y="2546350"/>
          <p14:tracePt t="2533" x="2501900" y="2495550"/>
          <p14:tracePt t="2549" x="2425700" y="2476500"/>
          <p14:tracePt t="2567" x="2330450" y="2476500"/>
          <p14:tracePt t="2805" x="2324100" y="2476500"/>
          <p14:tracePt t="2813" x="2311400" y="2470150"/>
          <p14:tracePt t="2819" x="2273300" y="2432050"/>
          <p14:tracePt t="2833" x="2241550" y="2406650"/>
          <p14:tracePt t="2850" x="2057400" y="2305050"/>
          <p14:tracePt t="2866" x="1936750" y="2241550"/>
          <p14:tracePt t="2868" x="1892300" y="2216150"/>
          <p14:tracePt t="2883" x="1885950" y="2203450"/>
          <p14:tracePt t="2900" x="1879600" y="2178050"/>
          <p14:tracePt t="2916" x="1860550" y="2133600"/>
          <p14:tracePt t="2933" x="1828800" y="2089150"/>
          <p14:tracePt t="2950" x="1809750" y="2070100"/>
          <p14:tracePt t="2966" x="1790700" y="2032000"/>
          <p14:tracePt t="2983" x="1752600" y="1993900"/>
          <p14:tracePt t="3000" x="1676400" y="1924050"/>
          <p14:tracePt t="3016" x="1612900" y="1873250"/>
          <p14:tracePt t="3033" x="1549400" y="1835150"/>
          <p14:tracePt t="3049" x="1498600" y="1790700"/>
          <p14:tracePt t="3066" x="1460500" y="1765300"/>
          <p14:tracePt t="3083" x="1435100" y="1746250"/>
          <p14:tracePt t="3099" x="1428750" y="1746250"/>
          <p14:tracePt t="3167" x="1422400" y="1746250"/>
          <p14:tracePt t="3174" x="1416050" y="1746250"/>
          <p14:tracePt t="3183" x="1403350" y="1746250"/>
          <p14:tracePt t="3200" x="1371600" y="1746250"/>
          <p14:tracePt t="3218" x="1327150" y="1746250"/>
          <p14:tracePt t="3235" x="1238250" y="1727200"/>
          <p14:tracePt t="3249" x="1149350" y="1714500"/>
          <p14:tracePt t="3266" x="1092200" y="1689100"/>
          <p14:tracePt t="3283" x="1066800" y="1670050"/>
          <p14:tracePt t="3300" x="1060450" y="1663700"/>
          <p14:tracePt t="3318" x="1060450" y="1657350"/>
          <p14:tracePt t="3407" x="1054100" y="1657350"/>
          <p14:tracePt t="3419" x="1041400" y="1689100"/>
          <p14:tracePt t="3423" x="1028700" y="1733550"/>
          <p14:tracePt t="3435" x="1016000" y="1778000"/>
          <p14:tracePt t="3452" x="977900" y="1879600"/>
          <p14:tracePt t="3466" x="939800" y="1987550"/>
          <p14:tracePt t="3483" x="927100" y="2019300"/>
          <p14:tracePt t="3500" x="901700" y="2127250"/>
          <p14:tracePt t="3517" x="889000" y="2171700"/>
          <p14:tracePt t="3567" x="901700" y="2146300"/>
          <p14:tracePt t="3583" x="1016000" y="2101850"/>
          <p14:tracePt t="3600" x="1143000" y="2051050"/>
          <p14:tracePt t="3616" x="1352550" y="2000250"/>
          <p14:tracePt t="3633" x="1638300" y="1962150"/>
          <p14:tracePt t="3650" x="1758950" y="1962150"/>
          <p14:tracePt t="3667" x="1841500" y="1962150"/>
          <p14:tracePt t="3669" x="1943100" y="1968500"/>
          <p14:tracePt t="3683" x="2019300" y="1981200"/>
          <p14:tracePt t="3700" x="2152650" y="2025650"/>
          <p14:tracePt t="3717" x="2324100" y="2095500"/>
          <p14:tracePt t="3734" x="2425700" y="2152650"/>
          <p14:tracePt t="3750" x="2451100" y="2197100"/>
          <p14:tracePt t="3767" x="2451100" y="2216150"/>
          <p14:tracePt t="3784" x="2425700" y="2222500"/>
          <p14:tracePt t="3802" x="2393950" y="2228850"/>
          <p14:tracePt t="3817" x="2330450" y="2203450"/>
          <p14:tracePt t="3833" x="2260600" y="2165350"/>
          <p14:tracePt t="3850" x="2165350" y="2095500"/>
          <p14:tracePt t="3866" x="2063750" y="2025650"/>
          <p14:tracePt t="3883" x="1987550" y="1974850"/>
          <p14:tracePt t="3900" x="1949450" y="1955800"/>
          <p14:tracePt t="3917" x="1924050" y="1943100"/>
          <p14:tracePt t="3933" x="1917700" y="1943100"/>
          <p14:tracePt t="3950" x="1905000" y="1930400"/>
          <p14:tracePt t="3966" x="1898650" y="1924050"/>
          <p14:tracePt t="4017" x="1885950" y="1924050"/>
          <p14:tracePt t="4033" x="1873250" y="1930400"/>
          <p14:tracePt t="4049" x="1860550" y="1936750"/>
          <p14:tracePt t="4066" x="1847850" y="1949450"/>
          <p14:tracePt t="4100" x="1847850" y="1962150"/>
          <p14:tracePt t="4133" x="1847850" y="1968500"/>
          <p14:tracePt t="4151" x="1847850" y="1974850"/>
          <p14:tracePt t="4168" x="1847850" y="1993900"/>
          <p14:tracePt t="4185" x="1854200" y="2012950"/>
          <p14:tracePt t="4200" x="1866900" y="2025650"/>
          <p14:tracePt t="4217" x="1873250" y="2032000"/>
          <p14:tracePt t="4295" x="1879600" y="2032000"/>
          <p14:tracePt t="4301" x="1879600" y="2019300"/>
          <p14:tracePt t="4316" x="1879600" y="2012950"/>
          <p14:tracePt t="4333" x="1892300" y="1993900"/>
          <p14:tracePt t="4349" x="1898650" y="1981200"/>
          <p14:tracePt t="4367" x="1905000" y="1974850"/>
          <p14:tracePt t="4457" x="1917700" y="1981200"/>
          <p14:tracePt t="4465" x="1936750" y="2000250"/>
          <p14:tracePt t="4484" x="2000250" y="2032000"/>
          <p14:tracePt t="4501" x="2108200" y="2063750"/>
          <p14:tracePt t="4518" x="2247900" y="2082800"/>
          <p14:tracePt t="4535" x="2432050" y="2089150"/>
          <p14:tracePt t="4551" x="2546350" y="2089150"/>
          <p14:tracePt t="4568" x="2622550" y="2082800"/>
          <p14:tracePt t="4584" x="2692400" y="2044700"/>
          <p14:tracePt t="4600" x="2717800" y="2025650"/>
          <p14:tracePt t="4617" x="2730500" y="2006600"/>
          <p14:tracePt t="4787" x="2736850" y="2006600"/>
          <p14:tracePt t="4825" x="2743200" y="2006600"/>
          <p14:tracePt t="5964" x="2736850" y="2006600"/>
          <p14:tracePt t="5972" x="2673350" y="1987550"/>
          <p14:tracePt t="5983" x="2552700" y="1949450"/>
          <p14:tracePt t="6000" x="2508250" y="1936750"/>
          <p14:tracePt t="6017" x="2501900" y="1930400"/>
          <p14:tracePt t="6138" x="2495550" y="1943100"/>
          <p14:tracePt t="6147" x="2482850" y="1968500"/>
          <p14:tracePt t="6155" x="2470150" y="1993900"/>
          <p14:tracePt t="6167" x="2457450" y="2019300"/>
          <p14:tracePt t="6184" x="2419350" y="2089150"/>
          <p14:tracePt t="6200" x="2406650" y="2114550"/>
          <p14:tracePt t="6422" x="2438400" y="2114550"/>
          <p14:tracePt t="6433" x="2482850" y="2108200"/>
          <p14:tracePt t="6450" x="2559050" y="2114550"/>
          <p14:tracePt t="6467" x="2603500" y="2165350"/>
          <p14:tracePt t="6484" x="2641600" y="2203450"/>
          <p14:tracePt t="6500" x="2698750" y="2247900"/>
          <p14:tracePt t="6517" x="2724150" y="2266950"/>
          <p14:tracePt t="6533" x="2724150" y="2273300"/>
          <p14:tracePt t="6550" x="2730500" y="2286000"/>
          <p14:tracePt t="6567" x="2736850" y="2311400"/>
          <p14:tracePt t="6583" x="2736850" y="2330450"/>
          <p14:tracePt t="6600" x="2736850" y="2349500"/>
          <p14:tracePt t="6617" x="2736850" y="2387600"/>
          <p14:tracePt t="6634" x="2711450" y="2451100"/>
          <p14:tracePt t="6650" x="2647950" y="2559050"/>
          <p14:tracePt t="6667" x="2559050" y="2673350"/>
          <p14:tracePt t="6670" x="2533650" y="2698750"/>
          <p14:tracePt t="6684" x="2457450" y="2755900"/>
          <p14:tracePt t="6700" x="2355850" y="2819400"/>
          <p14:tracePt t="6718" x="2184400" y="2876550"/>
          <p14:tracePt t="6735" x="2133600" y="2882900"/>
          <p14:tracePt t="6752" x="2152650" y="2857500"/>
          <p14:tracePt t="6767" x="2190750" y="2851150"/>
          <p14:tracePt t="6783" x="2387600" y="2781300"/>
          <p14:tracePt t="7082" x="2393950" y="2781300"/>
          <p14:tracePt t="7100" x="2419350" y="2781300"/>
          <p14:tracePt t="7117" x="2571750" y="2851150"/>
          <p14:tracePt t="7134" x="2692400" y="2921000"/>
          <p14:tracePt t="7150" x="2800350" y="3009900"/>
          <p14:tracePt t="7167" x="2895600" y="3098800"/>
          <p14:tracePt t="7184" x="2946400" y="3149600"/>
          <p14:tracePt t="7201" x="2965450" y="3194050"/>
          <p14:tracePt t="7217" x="2965450" y="3206750"/>
          <p14:tracePt t="7234" x="2959100" y="3219450"/>
          <p14:tracePt t="7250" x="2952750" y="3225800"/>
          <p14:tracePt t="8402" x="2946400" y="3225800"/>
          <p14:tracePt t="8409" x="2876550" y="3175000"/>
          <p14:tracePt t="8418" x="2698750" y="3041650"/>
          <p14:tracePt t="8433" x="2247900" y="2736850"/>
          <p14:tracePt t="8449" x="1987550" y="2540000"/>
          <p14:tracePt t="8467" x="1892300" y="2463800"/>
          <p14:tracePt t="8483" x="1822450" y="2400300"/>
          <p14:tracePt t="8500" x="1676400" y="2292350"/>
          <p14:tracePt t="8516" x="1549400" y="2216150"/>
          <p14:tracePt t="8533" x="1377950" y="2139950"/>
          <p14:tracePt t="8550" x="1250950" y="2101850"/>
          <p14:tracePt t="8567" x="1111250" y="2095500"/>
          <p14:tracePt t="8583" x="984250" y="2101850"/>
          <p14:tracePt t="8600" x="933450" y="2101850"/>
          <p14:tracePt t="8861" x="920750" y="2108200"/>
          <p14:tracePt t="8868" x="908050" y="2120900"/>
          <p14:tracePt t="8876" x="882650" y="2171700"/>
          <p14:tracePt t="8885" x="876300" y="2190750"/>
          <p14:tracePt t="8899" x="876300" y="2209800"/>
          <p14:tracePt t="8916" x="901700" y="2260600"/>
          <p14:tracePt t="8933" x="1085850" y="2311400"/>
          <p14:tracePt t="8950" x="1225550" y="2311400"/>
          <p14:tracePt t="8967" x="1295400" y="2311400"/>
          <p14:tracePt t="8983" x="1333500" y="2311400"/>
          <p14:tracePt t="9000" x="1346200" y="2311400"/>
          <p14:tracePt t="9016" x="1358900" y="2324100"/>
          <p14:tracePt t="9033" x="1397000" y="2324100"/>
          <p14:tracePt t="9050" x="1422400" y="2324100"/>
          <p14:tracePt t="9066" x="1435100" y="2317750"/>
          <p14:tracePt t="9083" x="1435100" y="2305050"/>
          <p14:tracePt t="9085" x="1435100" y="2286000"/>
          <p14:tracePt t="9100" x="1441450" y="2279650"/>
          <p14:tracePt t="9102" x="1441450" y="2266950"/>
          <p14:tracePt t="9116" x="1441450" y="2260600"/>
          <p14:tracePt t="9175" x="1441450" y="2273300"/>
          <p14:tracePt t="9183" x="1441450" y="2292350"/>
          <p14:tracePt t="9200" x="1441450" y="2381250"/>
          <p14:tracePt t="9216" x="1460500" y="2508250"/>
          <p14:tracePt t="9233" x="1473200" y="2609850"/>
          <p14:tracePt t="9250" x="1498600" y="2698750"/>
          <p14:tracePt t="9267" x="1498600" y="2724150"/>
          <p14:tracePt t="9285" x="1498600" y="2730500"/>
          <p14:tracePt t="9562" x="1498600" y="2736850"/>
          <p14:tracePt t="9568" x="1498600" y="2743200"/>
          <p14:tracePt t="9577" x="1498600" y="2755900"/>
          <p14:tracePt t="9600" x="1498600" y="2806700"/>
          <p14:tracePt t="9602" x="1511300" y="2844800"/>
          <p14:tracePt t="9616" x="1517650" y="2889250"/>
          <p14:tracePt t="9633" x="1524000" y="2997200"/>
          <p14:tracePt t="9650" x="1524000" y="3041650"/>
          <p14:tracePt t="9666" x="1524000" y="3067050"/>
          <p14:tracePt t="9723" x="1524000" y="3073400"/>
          <p14:tracePt t="9836" x="1517650" y="3073400"/>
          <p14:tracePt t="9849" x="1511300" y="3079750"/>
          <p14:tracePt t="9867" x="1498600" y="3086100"/>
          <p14:tracePt t="9883" x="1492250" y="3086100"/>
          <p14:tracePt t="11134" x="1536700" y="3111500"/>
          <p14:tracePt t="11143" x="1638300" y="3175000"/>
          <p14:tracePt t="11151" x="1701800" y="3225800"/>
          <p14:tracePt t="11168" x="2114550" y="3505200"/>
          <p14:tracePt t="11185" x="2501900" y="3740150"/>
          <p14:tracePt t="11201" x="2959100" y="3949700"/>
          <p14:tracePt t="11218" x="3435350" y="4076700"/>
          <p14:tracePt t="11235" x="3886200" y="4127500"/>
          <p14:tracePt t="11251" x="4318000" y="4127500"/>
          <p14:tracePt t="11266" x="4559300" y="4089400"/>
          <p14:tracePt t="11283" x="4667250" y="4051300"/>
          <p14:tracePt t="11300" x="4692650" y="4032250"/>
          <p14:tracePt t="11497" x="4705350" y="4051300"/>
          <p14:tracePt t="11504" x="4711700" y="4076700"/>
          <p14:tracePt t="11518" x="4730750" y="4114800"/>
          <p14:tracePt t="11534" x="4730750" y="4127500"/>
          <p14:tracePt t="11568" x="4730750" y="4089400"/>
          <p14:tracePt t="11585" x="4718050" y="4044950"/>
          <p14:tracePt t="11601" x="4711700" y="4025900"/>
          <p14:tracePt t="11618" x="4705350" y="4006850"/>
          <p14:tracePt t="11635" x="4686300" y="3937000"/>
          <p14:tracePt t="11651" x="4679950" y="3854450"/>
          <p14:tracePt t="11668" x="4679950" y="3740150"/>
          <p14:tracePt t="11684" x="4705350" y="3587750"/>
          <p14:tracePt t="11701" x="4730750" y="3473450"/>
          <p14:tracePt t="11705" x="4743450" y="3409950"/>
          <p14:tracePt t="11717" x="4762500" y="3365500"/>
          <p14:tracePt t="11734" x="4794250" y="3276600"/>
          <p14:tracePt t="11750" x="4832350" y="3194050"/>
          <p14:tracePt t="11767" x="4864100" y="3136900"/>
          <p14:tracePt t="11783" x="4870450" y="3105150"/>
          <p14:tracePt t="11817" x="4870450" y="3092450"/>
          <p14:tracePt t="11834" x="4851400" y="3073400"/>
          <p14:tracePt t="11850" x="4781550" y="3016250"/>
          <p14:tracePt t="11857" x="4718050" y="2984500"/>
          <p14:tracePt t="11867" x="4660900" y="2952750"/>
          <p14:tracePt t="11884" x="4533900" y="2901950"/>
          <p14:tracePt t="11900" x="4349750" y="2857500"/>
          <p14:tracePt t="11917" x="4051300" y="2806700"/>
          <p14:tracePt t="11934" x="3898900" y="2794000"/>
          <p14:tracePt t="11951" x="3784600" y="2774950"/>
          <p14:tracePt t="11967" x="3771900" y="2768600"/>
          <p14:tracePt t="12033" x="3771900" y="2781300"/>
          <p14:tracePt t="12040" x="3771900" y="2832100"/>
          <p14:tracePt t="12049" x="3810000" y="2952750"/>
          <p14:tracePt t="12066" x="3905250" y="3181350"/>
          <p14:tracePt t="12083" x="4006850" y="3346450"/>
          <p14:tracePt t="12101" x="4133850" y="3511550"/>
          <p14:tracePt t="12116" x="4286250" y="3600450"/>
          <p14:tracePt t="12133" x="4387850" y="3600450"/>
          <p14:tracePt t="12150" x="4502150" y="3575050"/>
          <p14:tracePt t="12166" x="4578350" y="3530600"/>
          <p14:tracePt t="12183" x="4629150" y="3486150"/>
          <p14:tracePt t="12186" x="4641850" y="3473450"/>
          <p14:tracePt t="12200" x="4648200" y="3460750"/>
          <p14:tracePt t="12216" x="4648200" y="3448050"/>
          <p14:tracePt t="12233" x="4635500" y="3409950"/>
          <p14:tracePt t="12250" x="4527550" y="3282950"/>
          <p14:tracePt t="12267" x="4298950" y="3162300"/>
          <p14:tracePt t="12283" x="4159250" y="3111500"/>
          <p14:tracePt t="12300" x="4095750" y="3092450"/>
          <p14:tracePt t="12317" x="4076700" y="3086100"/>
          <p14:tracePt t="12333" x="4076700" y="3079750"/>
          <p14:tracePt t="12351" x="4070350" y="3079750"/>
          <p14:tracePt t="12367" x="4076700" y="3079750"/>
          <p14:tracePt t="12383" x="4089400" y="3092450"/>
          <p14:tracePt t="12400" x="4102100" y="3098800"/>
          <p14:tracePt t="12417" x="4114800" y="3111500"/>
          <p14:tracePt t="12433" x="4121150" y="3117850"/>
          <p14:tracePt t="12450" x="4133850" y="3117850"/>
          <p14:tracePt t="12467" x="4146550" y="3117850"/>
          <p14:tracePt t="12483" x="4159250" y="3124200"/>
          <p14:tracePt t="12499" x="4171950" y="3130550"/>
          <p14:tracePt t="12516" x="4191000" y="3136900"/>
          <p14:tracePt t="12533" x="4203700" y="3143250"/>
          <p14:tracePt t="12550" x="4222750" y="3143250"/>
          <p14:tracePt t="12567" x="4235450" y="3143250"/>
          <p14:tracePt t="12583" x="4241800" y="3143250"/>
          <p14:tracePt t="12600" x="4248150" y="3143250"/>
          <p14:tracePt t="12616" x="4254500" y="3143250"/>
          <p14:tracePt t="12633" x="4260850" y="3143250"/>
          <p14:tracePt t="14232" x="4260850" y="3149600"/>
          <p14:tracePt t="14239" x="4260850" y="3181350"/>
          <p14:tracePt t="14250" x="4260850" y="3219450"/>
          <p14:tracePt t="14267" x="4298950" y="3308350"/>
          <p14:tracePt t="14283" x="4349750" y="3378200"/>
          <p14:tracePt t="14300" x="4438650" y="3473450"/>
          <p14:tracePt t="14317" x="4527550" y="3530600"/>
          <p14:tracePt t="14660" x="4533900" y="3524250"/>
          <p14:tracePt t="14667" x="4533900" y="3517900"/>
          <p14:tracePt t="14685" x="4527550" y="3517900"/>
          <p14:tracePt t="14700" x="4502150" y="3517900"/>
          <p14:tracePt t="14717" x="4476750" y="3517900"/>
          <p14:tracePt t="14733" x="4464050" y="3517900"/>
          <p14:tracePt t="14752" x="4438650" y="3517900"/>
          <p14:tracePt t="14767" x="4413250" y="3517900"/>
          <p14:tracePt t="14783" x="4381500" y="3517900"/>
          <p14:tracePt t="14800" x="4368800" y="3517900"/>
          <p14:tracePt t="14817" x="4349750" y="3517900"/>
          <p14:tracePt t="16922" x="4362450" y="3556000"/>
          <p14:tracePt t="16933" x="4413250" y="3613150"/>
          <p14:tracePt t="16949" x="4495800" y="3714750"/>
          <p14:tracePt t="16966" x="4597400" y="3829050"/>
          <p14:tracePt t="16983" x="4616450" y="3860800"/>
          <p14:tracePt t="17222" x="4622800" y="3860800"/>
          <p14:tracePt t="17226" x="4635500" y="3867150"/>
          <p14:tracePt t="17250" x="4660900" y="3886200"/>
          <p14:tracePt t="17266" x="4660900" y="3917950"/>
          <p14:tracePt t="17283" x="4641850" y="3981450"/>
          <p14:tracePt t="17300" x="4572000" y="4051300"/>
          <p14:tracePt t="17303" x="4521200" y="4089400"/>
          <p14:tracePt t="17317" x="4400550" y="4216400"/>
          <p14:tracePt t="17333" x="4337050" y="4298950"/>
          <p14:tracePt t="17351" x="4248150" y="4419600"/>
          <p14:tracePt t="17367" x="4127500" y="4578350"/>
          <p14:tracePt t="17383" x="4025900" y="4699000"/>
          <p14:tracePt t="17399" x="3943350" y="4781550"/>
          <p14:tracePt t="17416" x="3886200" y="4864100"/>
          <p14:tracePt t="17433" x="3841750" y="4946650"/>
          <p14:tracePt t="17449" x="3778250" y="5118100"/>
          <p14:tracePt t="17466" x="3733800" y="5359400"/>
          <p14:tracePt t="17483" x="3676650" y="5492750"/>
          <p14:tracePt t="17500" x="3632200" y="5543550"/>
          <p14:tracePt t="17516" x="3613150" y="5518150"/>
          <p14:tracePt t="17533" x="3613150" y="5403850"/>
          <p14:tracePt t="17550" x="3644900" y="5378450"/>
          <p14:tracePt t="17673" x="3676650" y="5378450"/>
          <p14:tracePt t="17678" x="3740150" y="5410200"/>
          <p14:tracePt t="17700" x="3797300" y="5435600"/>
          <p14:tracePt t="17716" x="3835400" y="5454650"/>
          <p14:tracePt t="17733" x="3835400" y="5467350"/>
          <p14:tracePt t="17749" x="3816350" y="5480050"/>
          <p14:tracePt t="17767" x="3759200" y="5499100"/>
          <p14:tracePt t="17783" x="3676650" y="5511800"/>
          <p14:tracePt t="17801" x="3625850" y="5524500"/>
          <p14:tracePt t="17818" x="3568700" y="5543550"/>
          <p14:tracePt t="17833" x="3390900" y="5568950"/>
          <p14:tracePt t="17850" x="3086100" y="5588000"/>
          <p14:tracePt t="17866" x="2622550" y="5581650"/>
          <p14:tracePt t="17883" x="2152650" y="5530850"/>
          <p14:tracePt t="17901" x="1568450" y="5422900"/>
          <p14:tracePt t="17917" x="1238250" y="5334000"/>
          <p14:tracePt t="17933" x="876300" y="5162550"/>
          <p14:tracePt t="17950" x="736600" y="5035550"/>
          <p14:tracePt t="17968" x="666750" y="4953000"/>
          <p14:tracePt t="17985" x="660400" y="4902200"/>
          <p14:tracePt t="18000" x="666750" y="4876800"/>
          <p14:tracePt t="18016" x="704850" y="4832350"/>
          <p14:tracePt t="18033" x="755650" y="4762500"/>
          <p14:tracePt t="18049" x="774700" y="4737100"/>
          <p14:tracePt t="18066" x="793750" y="4718050"/>
          <p14:tracePt t="18100" x="800100" y="4705350"/>
          <p14:tracePt t="18116" x="806450" y="4692650"/>
          <p14:tracePt t="18133" x="812800" y="4654550"/>
          <p14:tracePt t="18151" x="825500" y="4622800"/>
          <p14:tracePt t="18166" x="850900" y="4559300"/>
          <p14:tracePt t="18169" x="857250" y="4546600"/>
          <p14:tracePt t="18183" x="863600" y="4533900"/>
          <p14:tracePt t="18200" x="876300" y="4502150"/>
          <p14:tracePt t="18202" x="882650" y="4489450"/>
          <p14:tracePt t="18216" x="882650" y="4476750"/>
          <p14:tracePt t="18233" x="895350" y="4445000"/>
          <p14:tracePt t="18250" x="908050" y="4425950"/>
          <p14:tracePt t="18266" x="920750" y="4400550"/>
          <p14:tracePt t="18283" x="933450" y="4387850"/>
          <p14:tracePt t="18435" x="939800" y="4419600"/>
          <p14:tracePt t="18443" x="946150" y="4464050"/>
          <p14:tracePt t="18451" x="952500" y="4508500"/>
          <p14:tracePt t="18466" x="958850" y="4559300"/>
          <p14:tracePt t="18483" x="977900" y="4610100"/>
          <p14:tracePt t="18499" x="984250" y="4629150"/>
          <p14:tracePt t="18516" x="984250" y="4635500"/>
          <p14:tracePt t="18612" x="984250" y="4629150"/>
          <p14:tracePt t="18621" x="965200" y="4603750"/>
          <p14:tracePt t="18628" x="958850" y="4584700"/>
          <p14:tracePt t="18639" x="933450" y="4559300"/>
          <p14:tracePt t="18650" x="914400" y="4540250"/>
          <p14:tracePt t="18666" x="876300" y="4514850"/>
          <p14:tracePt t="18669" x="863600" y="4502150"/>
          <p14:tracePt t="18683" x="838200" y="4476750"/>
          <p14:tracePt t="18700" x="819150" y="4464050"/>
          <p14:tracePt t="18703" x="819150" y="4451350"/>
          <p14:tracePt t="18717" x="819150" y="4445000"/>
          <p14:tracePt t="18733" x="838200" y="4432300"/>
          <p14:tracePt t="18750" x="863600" y="4425950"/>
          <p14:tracePt t="18767" x="933450" y="4438650"/>
          <p14:tracePt t="18783" x="1168400" y="4559300"/>
          <p14:tracePt t="18799" x="1346200" y="4679950"/>
          <p14:tracePt t="18816" x="1638300" y="4889500"/>
          <p14:tracePt t="18833" x="1828800" y="5029200"/>
          <p14:tracePt t="18850" x="1968500" y="5130800"/>
          <p14:tracePt t="18868" x="2051050" y="5200650"/>
          <p14:tracePt t="18870" x="2095500" y="5245100"/>
          <p14:tracePt t="18883" x="2146300" y="5308600"/>
          <p14:tracePt t="18901" x="2203450" y="5378450"/>
          <p14:tracePt t="18919" x="2222500" y="5403850"/>
          <p14:tracePt t="18935" x="2235200" y="5410200"/>
          <p14:tracePt t="19046" x="2228850" y="5416550"/>
          <p14:tracePt t="19062" x="2222500" y="5422900"/>
          <p14:tracePt t="19070" x="2216150" y="5422900"/>
          <p14:tracePt t="19161" x="2216150" y="5397500"/>
          <p14:tracePt t="19169" x="2228850" y="5353050"/>
          <p14:tracePt t="19177" x="2241550" y="5321300"/>
          <p14:tracePt t="19201" x="2292350" y="5207000"/>
          <p14:tracePt t="19217" x="2317750" y="5156200"/>
          <p14:tracePt t="19234" x="2330450" y="5118100"/>
          <p14:tracePt t="19252" x="2355850" y="5086350"/>
          <p14:tracePt t="19268" x="2381250" y="5060950"/>
          <p14:tracePt t="19283" x="2419350" y="5041900"/>
          <p14:tracePt t="19300" x="2438400" y="5022850"/>
          <p14:tracePt t="19316" x="2457450" y="5016500"/>
          <p14:tracePt t="19333" x="2476500" y="4997450"/>
          <p14:tracePt t="19349" x="2476500" y="4978400"/>
          <p14:tracePt t="19436" x="2470150" y="4978400"/>
          <p14:tracePt t="19451" x="2457450" y="4978400"/>
          <p14:tracePt t="19466" x="2451100" y="4978400"/>
          <p14:tracePt t="19483" x="2393950" y="4965700"/>
          <p14:tracePt t="19500" x="2324100" y="4946650"/>
          <p14:tracePt t="19518" x="2209800" y="4914900"/>
          <p14:tracePt t="19533" x="2089150" y="4883150"/>
          <p14:tracePt t="19549" x="2038350" y="4851400"/>
          <p14:tracePt t="19567" x="1981200" y="4768850"/>
          <p14:tracePt t="19583" x="1930400" y="4635500"/>
          <p14:tracePt t="19600" x="1892300" y="4489450"/>
          <p14:tracePt t="19617" x="1873250" y="4362450"/>
          <p14:tracePt t="19633" x="1854200" y="4286250"/>
          <p14:tracePt t="19650" x="1828800" y="4241800"/>
          <p14:tracePt t="19666" x="1746250" y="4165600"/>
          <p14:tracePt t="19669" x="1701800" y="4133850"/>
          <p14:tracePt t="19683" x="1651000" y="4114800"/>
          <p14:tracePt t="19700" x="1619250" y="4102100"/>
          <p14:tracePt t="19718" x="1593850" y="4095750"/>
          <p14:tracePt t="19735" x="1587500" y="4089400"/>
          <p14:tracePt t="19750" x="1568450" y="4083050"/>
          <p14:tracePt t="19768" x="1543050" y="4095750"/>
          <p14:tracePt t="19785" x="1485900" y="4152900"/>
          <p14:tracePt t="19802" x="1454150" y="4222750"/>
          <p14:tracePt t="19818" x="1435100" y="4292600"/>
          <p14:tracePt t="19820" x="1435100" y="4318000"/>
          <p14:tracePt t="19833" x="1428750" y="4337050"/>
          <p14:tracePt t="19850" x="1428750" y="4375150"/>
          <p14:tracePt t="19867" x="1428750" y="4406900"/>
          <p14:tracePt t="19884" x="1435100" y="4432300"/>
          <p14:tracePt t="19887" x="1447800" y="4451350"/>
          <p14:tracePt t="19899" x="1460500" y="4464050"/>
          <p14:tracePt t="19902" x="1466850" y="4476750"/>
          <p14:tracePt t="19916" x="1479550" y="4495800"/>
          <p14:tracePt t="19933" x="1536700" y="4533900"/>
          <p14:tracePt t="19951" x="1606550" y="4565650"/>
          <p14:tracePt t="19966" x="1631950" y="4572000"/>
          <p14:tracePt t="19983" x="1733550" y="4572000"/>
          <p14:tracePt t="20000" x="1828800" y="4559300"/>
          <p14:tracePt t="20017" x="1955800" y="4540250"/>
          <p14:tracePt t="20033" x="2089150" y="4508500"/>
          <p14:tracePt t="20050" x="2197100" y="4470400"/>
          <p14:tracePt t="20066" x="2247900" y="4445000"/>
          <p14:tracePt t="20083" x="2305050" y="4394200"/>
          <p14:tracePt t="20099" x="2330450" y="4349750"/>
          <p14:tracePt t="20116" x="2330450" y="4337050"/>
          <p14:tracePt t="20150" x="2317750" y="4337050"/>
          <p14:tracePt t="20167" x="2305050" y="4343400"/>
          <p14:tracePt t="20183" x="2305050" y="4349750"/>
          <p14:tracePt t="20200" x="2286000" y="4362450"/>
          <p14:tracePt t="20217" x="2260600" y="4387850"/>
          <p14:tracePt t="20233" x="2216150" y="4432300"/>
          <p14:tracePt t="20250" x="2184400" y="4476750"/>
          <p14:tracePt t="20267" x="2159000" y="4514850"/>
          <p14:tracePt t="20284" x="2152650" y="4546600"/>
          <p14:tracePt t="20301" x="2146300" y="4552950"/>
          <p14:tracePt t="20317" x="2146300" y="4565650"/>
          <p14:tracePt t="20366" x="2146300" y="4572000"/>
          <p14:tracePt t="20400" x="2159000" y="4572000"/>
          <p14:tracePt t="20417" x="2165350" y="4565650"/>
          <p14:tracePt t="20434" x="2152650" y="4527550"/>
          <p14:tracePt t="20450" x="2076450" y="4489450"/>
          <p14:tracePt t="20466" x="2063750" y="4489450"/>
          <p14:tracePt t="20708" x="2070100" y="4489450"/>
          <p14:tracePt t="20716" x="2108200" y="4521200"/>
          <p14:tracePt t="20733" x="2228850" y="4572000"/>
          <p14:tracePt t="20750" x="2317750" y="4686300"/>
          <p14:tracePt t="20767" x="2368550" y="4768850"/>
          <p14:tracePt t="20783" x="2406650" y="4851400"/>
          <p14:tracePt t="20800" x="2489200" y="5029200"/>
          <p14:tracePt t="20816" x="2597150" y="5213350"/>
          <p14:tracePt t="20833" x="2717800" y="5372100"/>
          <p14:tracePt t="20850" x="2825750" y="5505450"/>
          <p14:tracePt t="20867" x="2984500" y="5664200"/>
          <p14:tracePt t="20883" x="3105150" y="5772150"/>
          <p14:tracePt t="20900" x="3257550" y="5892800"/>
          <p14:tracePt t="20917" x="3416300" y="5969000"/>
          <p14:tracePt t="20933" x="3606800" y="6013450"/>
          <p14:tracePt t="20950" x="3702050" y="6013450"/>
          <p14:tracePt t="20966" x="3867150" y="5988050"/>
          <p14:tracePt t="20983" x="3981450" y="5943600"/>
          <p14:tracePt t="21000" x="4121150" y="5867400"/>
          <p14:tracePt t="21016" x="4279900" y="5784850"/>
          <p14:tracePt t="21033" x="4381500" y="5734050"/>
          <p14:tracePt t="21050" x="4502150" y="5683250"/>
          <p14:tracePt t="21067" x="4565650" y="5651500"/>
          <p14:tracePt t="21083" x="4603750" y="5632450"/>
          <p14:tracePt t="21085" x="4610100" y="5632450"/>
          <p14:tracePt t="21116" x="4610100" y="5626100"/>
          <p14:tracePt t="21150" x="4616450" y="5613400"/>
          <p14:tracePt t="21166" x="4622800" y="5594350"/>
          <p14:tracePt t="21183" x="4629150" y="5530850"/>
          <p14:tracePt t="21199" x="4629150" y="5473700"/>
          <p14:tracePt t="21217" x="4610100" y="5403850"/>
          <p14:tracePt t="21233" x="4540250" y="5314950"/>
          <p14:tracePt t="21249" x="4476750" y="5245100"/>
          <p14:tracePt t="21266" x="4425950" y="5194300"/>
          <p14:tracePt t="21283" x="4375150" y="5118100"/>
          <p14:tracePt t="21300" x="4337050" y="5048250"/>
          <p14:tracePt t="21316" x="4324350" y="5022850"/>
          <p14:tracePt t="21333" x="4318000" y="5010150"/>
          <p14:tracePt t="22192" x="4318000" y="5003800"/>
          <p14:tracePt t="22200" x="4311650" y="4972050"/>
          <p14:tracePt t="22218" x="4273550" y="4864100"/>
          <p14:tracePt t="22234" x="4229100" y="4813300"/>
          <p14:tracePt t="22250" x="4108450" y="4743450"/>
          <p14:tracePt t="22268" x="3924300" y="4686300"/>
          <p14:tracePt t="22283" x="3740150" y="4629150"/>
          <p14:tracePt t="22300" x="3651250" y="4610100"/>
          <p14:tracePt t="22317" x="3632200" y="4591050"/>
          <p14:tracePt t="22333" x="3625850" y="4591050"/>
          <p14:tracePt t="22350" x="3625850" y="4603750"/>
          <p14:tracePt t="22367" x="3657600" y="4667250"/>
          <p14:tracePt t="22383" x="3689350" y="4730750"/>
          <p14:tracePt t="22400" x="3708400" y="4781550"/>
          <p14:tracePt t="22417" x="3727450" y="4838700"/>
          <p14:tracePt t="22434" x="3765550" y="4927600"/>
          <p14:tracePt t="22453" x="3790950" y="4965700"/>
          <p14:tracePt t="22470" x="3790950" y="4972050"/>
          <p14:tracePt t="22484" x="3797300" y="4978400"/>
          <p14:tracePt t="22518" x="3803650" y="4978400"/>
          <p14:tracePt t="22568" x="3803650" y="4984750"/>
          <p14:tracePt t="22584" x="3822700" y="5067300"/>
          <p14:tracePt t="22601" x="3848100" y="5207000"/>
          <p14:tracePt t="22618" x="3892550" y="5461000"/>
          <p14:tracePt t="22634" x="3917950" y="5676900"/>
          <p14:tracePt t="22651" x="3956050" y="5911850"/>
          <p14:tracePt t="22668" x="4000500" y="6057900"/>
          <p14:tracePt t="22684" x="4038600" y="6203950"/>
          <p14:tracePt t="22704" x="4095750" y="6362700"/>
          <p14:tracePt t="22716" x="4114800" y="6432550"/>
          <p14:tracePt t="22733" x="4127500" y="6457950"/>
          <p14:tracePt t="22750" x="4133850" y="6470650"/>
          <p14:tracePt t="22874" x="4146550" y="6470650"/>
          <p14:tracePt t="22881" x="4159250" y="6457950"/>
          <p14:tracePt t="22889" x="4165600" y="6445250"/>
          <p14:tracePt t="22900" x="4184650" y="6438900"/>
          <p14:tracePt t="22917" x="4216400" y="6432550"/>
          <p14:tracePt t="22933" x="4248150" y="6419850"/>
          <p14:tracePt t="22950" x="4273550" y="6419850"/>
          <p14:tracePt t="22966" x="4273550" y="6413500"/>
          <p14:tracePt t="23068" x="4273550" y="6400800"/>
          <p14:tracePt t="23083" x="4260850" y="6388100"/>
          <p14:tracePt t="23100" x="4254500" y="6369050"/>
          <p14:tracePt t="23117" x="4241800" y="6350000"/>
          <p14:tracePt t="23133" x="4216400" y="6311900"/>
          <p14:tracePt t="23150" x="4191000" y="6286500"/>
          <p14:tracePt t="23166" x="4165600" y="6242050"/>
          <p14:tracePt t="23183" x="4159250" y="6203950"/>
          <p14:tracePt t="23200" x="4152900" y="6159500"/>
          <p14:tracePt t="23216" x="4146550" y="6096000"/>
          <p14:tracePt t="23233" x="4146550" y="6013450"/>
          <p14:tracePt t="23250" x="4127500" y="5918200"/>
          <p14:tracePt t="23267" x="4108450" y="5822950"/>
          <p14:tracePt t="23283" x="4044950" y="5638800"/>
          <p14:tracePt t="23300" x="4019550" y="5530850"/>
          <p14:tracePt t="23317" x="4013200" y="5492750"/>
          <p14:tracePt t="23333" x="3981450" y="5391150"/>
          <p14:tracePt t="23350" x="3968750" y="5365750"/>
          <p14:tracePt t="23368" x="3962400" y="5353050"/>
          <p14:tracePt t="23388" x="3962400" y="5346700"/>
          <p14:tracePt t="23400" x="3956050" y="5340350"/>
          <p14:tracePt t="23417" x="3949700" y="5334000"/>
          <p14:tracePt t="23433" x="3943350" y="5314950"/>
          <p14:tracePt t="23450" x="3943350" y="5264150"/>
          <p14:tracePt t="23467" x="3943350" y="5226050"/>
          <p14:tracePt t="23483" x="3937000" y="5194300"/>
          <p14:tracePt t="23500" x="3937000" y="5149850"/>
          <p14:tracePt t="23517" x="3937000" y="5092700"/>
          <p14:tracePt t="23533" x="3937000" y="5041900"/>
          <p14:tracePt t="23552" x="3937000" y="5016500"/>
          <p14:tracePt t="23566" x="3937000" y="4997450"/>
          <p14:tracePt t="23583" x="3937000" y="4984750"/>
          <p14:tracePt t="23600" x="3937000" y="4978400"/>
          <p14:tracePt t="23650" x="3898900" y="5016500"/>
          <p14:tracePt t="23666" x="3803650" y="5200650"/>
          <p14:tracePt t="23683" x="3683000" y="5594350"/>
          <p14:tracePt t="23701" x="3651250" y="5848350"/>
          <p14:tracePt t="23716" x="3638550" y="6076950"/>
          <p14:tracePt t="23733" x="3683000" y="6146800"/>
          <p14:tracePt t="23750" x="3708400" y="6146800"/>
          <p14:tracePt t="23767" x="3721100" y="6146800"/>
          <p14:tracePt t="23833" x="3733800" y="6140450"/>
          <p14:tracePt t="23850" x="3740150" y="6076950"/>
          <p14:tracePt t="23866" x="3740150" y="6026150"/>
          <p14:tracePt t="23883" x="3727450" y="5969000"/>
          <p14:tracePt t="23901" x="3721100" y="5918200"/>
          <p14:tracePt t="23917" x="3714750" y="5861050"/>
          <p14:tracePt t="23933" x="3708400" y="5822950"/>
          <p14:tracePt t="23950" x="3708400" y="5810250"/>
          <p14:tracePt t="23967" x="3708400" y="5791200"/>
          <p14:tracePt t="23983" x="3708400" y="5784850"/>
          <p14:tracePt t="24000" x="3733800" y="5784850"/>
          <p14:tracePt t="24017" x="3778250" y="5867400"/>
          <p14:tracePt t="24033" x="3810000" y="5949950"/>
          <p14:tracePt t="24050" x="3848100" y="6070600"/>
          <p14:tracePt t="24067" x="3911600" y="6197600"/>
          <p14:tracePt t="24083" x="4006850" y="6305550"/>
          <p14:tracePt t="24100" x="4064000" y="6330950"/>
          <p14:tracePt t="24117" x="4127500" y="6330950"/>
          <p14:tracePt t="24133" x="4165600" y="6311900"/>
          <p14:tracePt t="24150" x="4197350" y="6273800"/>
          <p14:tracePt t="24167" x="4254500" y="6191250"/>
          <p14:tracePt t="24183" x="4311650" y="6108700"/>
          <p14:tracePt t="24200" x="4419600" y="5988050"/>
          <p14:tracePt t="24217" x="4495800" y="5873750"/>
          <p14:tracePt t="24233" x="4565650" y="5746750"/>
          <p14:tracePt t="24250" x="4603750" y="5645150"/>
          <p14:tracePt t="24252" x="4603750" y="5632450"/>
          <p14:tracePt t="24267" x="4603750" y="5607050"/>
          <p14:tracePt t="24283" x="4597400" y="5530850"/>
          <p14:tracePt t="24300" x="4578350" y="5486400"/>
          <p14:tracePt t="24316" x="4546600" y="5454650"/>
          <p14:tracePt t="24333" x="4521200" y="5429250"/>
          <p14:tracePt t="24352" x="4502150" y="5410200"/>
          <p14:tracePt t="24366" x="4457700" y="5391150"/>
          <p14:tracePt t="24383" x="4432300" y="5384800"/>
          <p14:tracePt t="24401" x="4413250" y="5372100"/>
          <p14:tracePt t="24419" x="4381500" y="5353050"/>
          <p14:tracePt t="24435" x="4305300" y="5327650"/>
          <p14:tracePt t="24450" x="4279900" y="5321300"/>
          <p14:tracePt t="24471" x="4197350" y="5314950"/>
          <p14:tracePt t="24487" x="4102100" y="5308600"/>
          <p14:tracePt t="24503" x="4083050" y="5308600"/>
          <p14:tracePt t="24519" x="4038600" y="5308600"/>
          <p14:tracePt t="24534" x="4025900" y="5308600"/>
          <p14:tracePt t="24551" x="4000500" y="5314950"/>
          <p14:tracePt t="24568" x="3968750" y="5340350"/>
          <p14:tracePt t="24584" x="3924300" y="5384800"/>
          <p14:tracePt t="24601" x="3860800" y="5499100"/>
          <p14:tracePt t="24618" x="3810000" y="5626100"/>
          <p14:tracePt t="24634" x="3771900" y="5759450"/>
          <p14:tracePt t="24639" x="3765550" y="5854700"/>
          <p14:tracePt t="24651" x="3765550" y="5905500"/>
          <p14:tracePt t="24655" x="3765550" y="5924550"/>
          <p14:tracePt t="24667" x="3771900" y="5981700"/>
          <p14:tracePt t="24670" x="3784600" y="6000750"/>
          <p14:tracePt t="24684" x="3803650" y="6019800"/>
          <p14:tracePt t="24687" x="3816350" y="6032500"/>
          <p14:tracePt t="24700" x="3841750" y="6032500"/>
          <p14:tracePt t="24703" x="3854450" y="6032500"/>
          <p14:tracePt t="24718" x="3879850" y="6032500"/>
          <p14:tracePt t="24733" x="3937000" y="5994400"/>
          <p14:tracePt t="24750" x="3994150" y="5956300"/>
          <p14:tracePt t="24767" x="4064000" y="5886450"/>
          <p14:tracePt t="24783" x="4159250" y="5784850"/>
          <p14:tracePt t="24801" x="4210050" y="5727700"/>
          <p14:tracePt t="24818" x="4273550" y="5626100"/>
          <p14:tracePt t="24835" x="4292600" y="5568950"/>
          <p14:tracePt t="24851" x="4298950" y="5499100"/>
          <p14:tracePt t="24868" x="4286250" y="5454650"/>
          <p14:tracePt t="24885" x="4184650" y="5397500"/>
          <p14:tracePt t="24901" x="4038600" y="5359400"/>
          <p14:tracePt t="24918" x="3911600" y="5346700"/>
          <p14:tracePt t="24934" x="3841750" y="5334000"/>
          <p14:tracePt t="24951" x="3822700" y="5334000"/>
          <p14:tracePt t="25003" x="3829050" y="5334000"/>
          <p14:tracePt t="25018" x="3848100" y="5334000"/>
          <p14:tracePt t="25035" x="3873500" y="5334000"/>
          <p14:tracePt t="25051" x="3898900" y="5340350"/>
          <p14:tracePt t="25068" x="3924300" y="5359400"/>
          <p14:tracePt t="25084" x="3987800" y="5391150"/>
          <p14:tracePt t="25101" x="4032250" y="5416550"/>
          <p14:tracePt t="25118" x="4114800" y="5448300"/>
          <p14:tracePt t="25134" x="4159250" y="5454650"/>
          <p14:tracePt t="25151" x="4222750" y="5473700"/>
          <p14:tracePt t="25156" x="4248150" y="5480050"/>
          <p14:tracePt t="25168" x="4254500" y="5480050"/>
          <p14:tracePt t="25184" x="4279900" y="5480050"/>
          <p14:tracePt t="25285" x="4273550" y="5480050"/>
          <p14:tracePt t="25439" x="4279900" y="5480050"/>
          <p14:tracePt t="25447" x="4292600" y="5473700"/>
          <p14:tracePt t="25455" x="4305300" y="5461000"/>
          <p14:tracePt t="25468" x="4318000" y="5454650"/>
          <p14:tracePt t="25485" x="4349750" y="5467350"/>
          <p14:tracePt t="25502" x="4356100" y="5473700"/>
          <p14:tracePt t="25517" x="4356100" y="5480050"/>
          <p14:tracePt t="25753" x="4349750" y="5486400"/>
          <p14:tracePt t="25761" x="4349750" y="5499100"/>
          <p14:tracePt t="25769" x="4349750" y="5518150"/>
          <p14:tracePt t="25786" x="4432300" y="5562600"/>
          <p14:tracePt t="25791" x="4495800" y="5588000"/>
          <p14:tracePt t="25801" x="4660900" y="5638800"/>
          <p14:tracePt t="25819" x="5010150" y="5721350"/>
          <p14:tracePt t="25835" x="5314950" y="5835650"/>
          <p14:tracePt t="25851" x="5454650" y="5905500"/>
          <p14:tracePt t="25868" x="5575300" y="5988050"/>
          <p14:tracePt t="25885" x="5778500" y="6134100"/>
          <p14:tracePt t="25892" x="5880100" y="6197600"/>
          <p14:tracePt t="25902" x="5943600" y="6242050"/>
          <p14:tracePt t="25918" x="6172200" y="6311900"/>
          <p14:tracePt t="25934" x="6356350" y="6350000"/>
          <p14:tracePt t="25950" x="6661150" y="6375400"/>
          <p14:tracePt t="25967" x="6953250" y="6394450"/>
          <p14:tracePt t="25984" x="7277100" y="6407150"/>
          <p14:tracePt t="25987" x="7391400" y="6407150"/>
          <p14:tracePt t="26000" x="7575550" y="6407150"/>
          <p14:tracePt t="26003" x="7664450" y="6407150"/>
          <p14:tracePt t="26017" x="7867650" y="6400800"/>
          <p14:tracePt t="26034" x="8159750" y="6356350"/>
          <p14:tracePt t="26051" x="8293100" y="6337300"/>
          <p14:tracePt t="26067" x="8483600" y="6305550"/>
          <p14:tracePt t="26083" x="8782050" y="6248400"/>
          <p14:tracePt t="26100" x="8940800" y="6197600"/>
          <p14:tracePt t="26117" x="8997950" y="6172200"/>
          <p14:tracePt t="26133" x="9169400" y="6083300"/>
          <p14:tracePt t="26149" x="9302750" y="6013450"/>
          <p14:tracePt t="26167" x="9480550" y="5924550"/>
          <p14:tracePt t="26183" x="9696450" y="5803900"/>
          <p14:tracePt t="26200" x="9791700" y="5740400"/>
          <p14:tracePt t="26216" x="9836150" y="5695950"/>
          <p14:tracePt t="26233" x="9842500" y="5683250"/>
          <p14:tracePt t="26250" x="9848850" y="5676900"/>
          <p14:tracePt t="26266" x="9848850" y="5664200"/>
          <p14:tracePt t="26283" x="9855200" y="5638800"/>
          <p14:tracePt t="26299" x="9855200" y="5613400"/>
          <p14:tracePt t="26316" x="9855200" y="5594350"/>
          <p14:tracePt t="26333" x="9855200" y="5568950"/>
          <p14:tracePt t="26350" x="9836150" y="5505450"/>
          <p14:tracePt t="26366" x="9779000" y="5359400"/>
          <p14:tracePt t="26383" x="9709150" y="5207000"/>
          <p14:tracePt t="26386" x="9690100" y="5143500"/>
          <p14:tracePt t="26401" x="9594850" y="4921250"/>
          <p14:tracePt t="26418" x="9550400" y="4826000"/>
          <p14:tracePt t="26437" x="9537700" y="4800600"/>
          <p14:tracePt t="26780" x="9537700" y="4787900"/>
          <p14:tracePt t="26795" x="9537700" y="4781550"/>
          <p14:tracePt t="26811" x="9537700" y="4775200"/>
          <p14:tracePt t="26819" x="9531350" y="4775200"/>
          <p14:tracePt t="26833" x="9525000" y="4775200"/>
          <p14:tracePt t="26849" x="9480550" y="4775200"/>
          <p14:tracePt t="26867" x="9359900" y="4775200"/>
          <p14:tracePt t="26883" x="9112250" y="4737100"/>
          <p14:tracePt t="26900" x="8915400" y="4692650"/>
          <p14:tracePt t="26917" x="8769350" y="4660900"/>
          <p14:tracePt t="26933" x="8693150" y="4641850"/>
          <p14:tracePt t="26950" x="8674100" y="4629150"/>
          <p14:tracePt t="27045" x="8667750" y="4629150"/>
          <p14:tracePt t="27053" x="8655050" y="4660900"/>
          <p14:tracePt t="27066" x="8636000" y="4711700"/>
          <p14:tracePt t="27083" x="8629650" y="4806950"/>
          <p14:tracePt t="27100" x="8623300" y="4991100"/>
          <p14:tracePt t="27117" x="8623300" y="5302250"/>
          <p14:tracePt t="27133" x="8629650" y="5619750"/>
          <p14:tracePt t="27149" x="8705850" y="6000750"/>
          <p14:tracePt t="27166" x="8794750" y="6337300"/>
          <p14:tracePt t="27185" x="8858250" y="6502400"/>
          <p14:tracePt t="27201" x="8883650" y="6546850"/>
          <p14:tracePt t="27216" x="8902700" y="6553200"/>
          <p14:tracePt t="27233" x="8928100" y="6553200"/>
          <p14:tracePt t="27250" x="8972550" y="6527800"/>
          <p14:tracePt t="27266" x="9074150" y="6445250"/>
          <p14:tracePt t="27283" x="9194800" y="6356350"/>
          <p14:tracePt t="27300" x="9309100" y="6280150"/>
          <p14:tracePt t="27316" x="9474200" y="6184900"/>
          <p14:tracePt t="27333" x="9569450" y="6134100"/>
          <p14:tracePt t="27335" x="9607550" y="6108700"/>
          <p14:tracePt t="27350" x="9632950" y="6083300"/>
          <p14:tracePt t="27367" x="9664700" y="6051550"/>
          <p14:tracePt t="27383" x="9639300" y="5949950"/>
          <p14:tracePt t="27400" x="9518650" y="5842000"/>
          <p14:tracePt t="27417" x="9194800" y="5676900"/>
          <p14:tracePt t="27433" x="8883650" y="5530850"/>
          <p14:tracePt t="27450" x="8680450" y="5416550"/>
          <p14:tracePt t="27467" x="8578850" y="5327650"/>
          <p14:tracePt t="27483" x="8572500" y="5302250"/>
          <p14:tracePt t="27500" x="8597900" y="5257800"/>
          <p14:tracePt t="27516" x="8623300" y="5232400"/>
          <p14:tracePt t="27533" x="8661400" y="5207000"/>
          <p14:tracePt t="27549" x="8693150" y="5194300"/>
          <p14:tracePt t="27567" x="8705850" y="5181600"/>
          <p14:tracePt t="27583" x="8712200" y="5175250"/>
          <p14:tracePt t="28424" x="8718550" y="5168900"/>
          <p14:tracePt t="28431" x="8737600" y="5156200"/>
          <p14:tracePt t="28439" x="8788400" y="5130800"/>
          <p14:tracePt t="28450" x="8851900" y="5092700"/>
          <p14:tracePt t="28467" x="9067800" y="4991100"/>
          <p14:tracePt t="28483" x="9201150" y="4946650"/>
          <p14:tracePt t="28500" x="9226550" y="4940300"/>
          <p14:tracePt t="28519" x="9296400" y="4914900"/>
          <p14:tracePt t="28567" x="9302750" y="4908550"/>
          <p14:tracePt t="28583" x="9309100" y="4895850"/>
          <p14:tracePt t="28602" x="9315450" y="4895850"/>
          <p14:tracePt t="28616" x="9321800" y="4895850"/>
          <p14:tracePt t="28633" x="9321800" y="4889500"/>
          <p14:tracePt t="28650" x="9328150" y="4870450"/>
          <p14:tracePt t="28666" x="9328150" y="4832350"/>
          <p14:tracePt t="28684" x="9321800" y="4794250"/>
          <p14:tracePt t="28700" x="9290050" y="4756150"/>
          <p14:tracePt t="28717" x="9258300" y="4718050"/>
          <p14:tracePt t="28733" x="9258300" y="4686300"/>
          <p14:tracePt t="28750" x="9283700" y="4660900"/>
          <p14:tracePt t="29004" x="9290050" y="4660900"/>
          <p14:tracePt t="29009" x="9321800" y="4660900"/>
          <p14:tracePt t="29033" x="9404350" y="4699000"/>
          <p14:tracePt t="29050" x="9417050" y="4768850"/>
          <p14:tracePt t="29067" x="9417050" y="4826000"/>
          <p14:tracePt t="29083" x="9404350" y="4864100"/>
          <p14:tracePt t="29100" x="9410700" y="4883150"/>
          <p14:tracePt t="29118" x="9429750" y="4908550"/>
          <p14:tracePt t="29133" x="9436100" y="4927600"/>
          <p14:tracePt t="29151" x="9442450" y="4940300"/>
          <p14:tracePt t="29184" x="9442450" y="4946650"/>
          <p14:tracePt t="29233" x="9448800" y="4953000"/>
          <p14:tracePt t="29349" x="9448800" y="4959350"/>
          <p14:tracePt t="29354" x="9448800" y="4972050"/>
          <p14:tracePt t="29366" x="9455150" y="4997450"/>
          <p14:tracePt t="29383" x="9474200" y="5048250"/>
          <p14:tracePt t="29399" x="9499600" y="5156200"/>
          <p14:tracePt t="29416" x="9518650" y="5251450"/>
          <p14:tracePt t="29433" x="9563100" y="5378450"/>
          <p14:tracePt t="29449" x="9601200" y="5473700"/>
          <p14:tracePt t="29466" x="9613900" y="5492750"/>
          <p14:tracePt t="29483" x="9620250" y="5492750"/>
          <p14:tracePt t="29533" x="9632950" y="5492750"/>
          <p14:tracePt t="29549" x="9664700" y="5467350"/>
          <p14:tracePt t="29566" x="9709150" y="5422900"/>
          <p14:tracePt t="29583" x="9810750" y="5346700"/>
          <p14:tracePt t="29599" x="9937750" y="5302250"/>
          <p14:tracePt t="29616" x="10013950" y="5295900"/>
          <p14:tracePt t="29634" x="10077450" y="5295900"/>
          <p14:tracePt t="29650" x="10115550" y="5295900"/>
          <p14:tracePt t="29666" x="10147300" y="5314950"/>
          <p14:tracePt t="29683" x="10198100" y="5334000"/>
          <p14:tracePt t="29702" x="10261600" y="5340350"/>
          <p14:tracePt t="29717" x="10344150" y="5346700"/>
          <p14:tracePt t="29733" x="10433050" y="5340350"/>
          <p14:tracePt t="29735" x="10477500" y="5327650"/>
          <p14:tracePt t="29750" x="10496550" y="5321300"/>
          <p14:tracePt t="29766" x="10566400" y="5289550"/>
          <p14:tracePt t="29783" x="10674350" y="5245100"/>
          <p14:tracePt t="29800" x="10712450" y="5219700"/>
          <p14:tracePt t="29816" x="10763250" y="5194300"/>
          <p14:tracePt t="29833" x="10782300" y="5175250"/>
          <p14:tracePt t="29849" x="10788650" y="5175250"/>
          <p14:tracePt t="29866" x="10795000" y="5168900"/>
          <p14:tracePt t="29883" x="10795000" y="5162550"/>
          <p14:tracePt t="29900" x="10801350" y="5143500"/>
          <p14:tracePt t="29918" x="10801350" y="5111750"/>
          <p14:tracePt t="29935" x="10756900" y="5073650"/>
          <p14:tracePt t="29937" x="10718800" y="5060950"/>
          <p14:tracePt t="29950" x="10699750" y="5054600"/>
          <p14:tracePt t="29968" x="10655300" y="5041900"/>
          <p14:tracePt t="29983" x="10636250" y="5041900"/>
          <p14:tracePt t="30000" x="10623550" y="5041900"/>
          <p14:tracePt t="30017" x="10610850" y="5041900"/>
          <p14:tracePt t="30033" x="10560050" y="5060950"/>
          <p14:tracePt t="30050" x="10541000" y="5067300"/>
          <p14:tracePt t="30067" x="10439400" y="5111750"/>
          <p14:tracePt t="30083" x="10306050" y="5143500"/>
          <p14:tracePt t="30100" x="10179050" y="5156200"/>
          <p14:tracePt t="30117" x="9994900" y="5175250"/>
          <p14:tracePt t="30133" x="9734550" y="5175250"/>
          <p14:tracePt t="30150" x="9531350" y="5175250"/>
          <p14:tracePt t="30168" x="9378950" y="5162550"/>
          <p14:tracePt t="30184" x="9302750" y="5162550"/>
          <p14:tracePt t="30202" x="9264650" y="5162550"/>
          <p14:tracePt t="30217" x="9251950" y="5168900"/>
          <p14:tracePt t="30222" x="9226550" y="5181600"/>
          <p14:tracePt t="30234" x="9169400" y="5213350"/>
          <p14:tracePt t="30238" x="9144000" y="5232400"/>
          <p14:tracePt t="30242" x="9124950" y="5257800"/>
          <p14:tracePt t="30251" x="9105900" y="5283200"/>
          <p14:tracePt t="30267" x="9074150" y="5314950"/>
          <p14:tracePt t="30283" x="8985250" y="5422900"/>
          <p14:tracePt t="30300" x="8953500" y="5473700"/>
          <p14:tracePt t="30318" x="8928100" y="5562600"/>
          <p14:tracePt t="30334" x="8921750" y="5638800"/>
          <p14:tracePt t="30351" x="8940800" y="5746750"/>
          <p14:tracePt t="30367" x="9017000" y="5797550"/>
          <p14:tracePt t="30384" x="9144000" y="5822950"/>
          <p14:tracePt t="30390" x="9213850" y="5822950"/>
          <p14:tracePt t="30401" x="9277350" y="5816600"/>
          <p14:tracePt t="30405" x="9404350" y="5791200"/>
          <p14:tracePt t="30417" x="9467850" y="5772150"/>
          <p14:tracePt t="30422" x="9588500" y="5746750"/>
          <p14:tracePt t="30433" x="9791700" y="5702300"/>
          <p14:tracePt t="30437" x="9893300" y="5676900"/>
          <p14:tracePt t="30450" x="10007600" y="5657850"/>
          <p14:tracePt t="30467" x="10204450" y="5638800"/>
          <p14:tracePt t="30470" x="10274300" y="5632450"/>
          <p14:tracePt t="30483" x="10407650" y="5626100"/>
          <p14:tracePt t="30500" x="10464800" y="5613400"/>
          <p14:tracePt t="30518" x="10496550" y="5607050"/>
          <p14:tracePt t="30533" x="10502900" y="5607050"/>
          <p14:tracePt t="30762" x="10496550" y="5607050"/>
          <p14:tracePt t="30792" x="10490200" y="5607050"/>
          <p14:tracePt t="30806" x="10483850" y="5607050"/>
          <p14:tracePt t="30961" x="10477500" y="5607050"/>
          <p14:tracePt t="30996" x="10471150" y="5607050"/>
          <p14:tracePt t="31018" x="10464800" y="5607050"/>
          <p14:tracePt t="31025" x="10452100" y="5613400"/>
          <p14:tracePt t="31035" x="10445750" y="5613400"/>
          <p14:tracePt t="31050" x="10369550" y="5632450"/>
          <p14:tracePt t="31067" x="10280650" y="5645150"/>
          <p14:tracePt t="31084" x="10128250" y="5657850"/>
          <p14:tracePt t="31100" x="9937750" y="5657850"/>
          <p14:tracePt t="31117" x="9798050" y="5657850"/>
          <p14:tracePt t="31133" x="9652000" y="5657850"/>
          <p14:tracePt t="31137" x="9620250" y="5657850"/>
          <p14:tracePt t="31150" x="9607550" y="5657850"/>
          <p14:tracePt t="31167" x="9588500" y="5657850"/>
          <p14:tracePt t="31289" x="9582150" y="5657850"/>
          <p14:tracePt t="31298" x="9575800" y="5664200"/>
          <p14:tracePt t="31305" x="9563100" y="5670550"/>
          <p14:tracePt t="31317" x="9550400" y="5676900"/>
          <p14:tracePt t="31334" x="9537700" y="5683250"/>
          <p14:tracePt t="31352" x="9531350" y="5683250"/>
          <p14:tracePt t="31369" x="9531350" y="5689600"/>
          <p14:tracePt t="31410" x="9525000" y="5695950"/>
          <p14:tracePt t="31420" x="9518650" y="5695950"/>
          <p14:tracePt t="31433" x="9505950" y="5715000"/>
          <p14:tracePt t="31452" x="9499600" y="5727700"/>
          <p14:tracePt t="31469" x="9493250" y="5746750"/>
          <p14:tracePt t="31486" x="9493250" y="5772150"/>
          <p14:tracePt t="31502" x="9486900" y="5797550"/>
          <p14:tracePt t="31519" x="9486900" y="5816600"/>
          <p14:tracePt t="31536" x="9486900" y="5829300"/>
          <p14:tracePt t="31550" x="9505950" y="5835650"/>
          <p14:tracePt t="31567" x="9518650" y="5835650"/>
          <p14:tracePt t="31583" x="9525000" y="5835650"/>
          <p14:tracePt t="31601" x="9531350" y="5835650"/>
          <p14:tracePt t="31703" x="9525000" y="5835650"/>
          <p14:tracePt t="31714" x="9518650" y="5835650"/>
          <p14:tracePt t="31722" x="9512300" y="5835650"/>
          <p14:tracePt t="31768" x="9499600" y="5816600"/>
          <p14:tracePt t="31784" x="9499600" y="5784850"/>
          <p14:tracePt t="31801" x="9544050" y="5727700"/>
          <p14:tracePt t="31818" x="9601200" y="5676900"/>
          <p14:tracePt t="31834" x="9664700" y="5619750"/>
          <p14:tracePt t="31851" x="9759950" y="5537200"/>
          <p14:tracePt t="31868" x="9798050" y="5480050"/>
          <p14:tracePt t="31873" x="9810750" y="5467350"/>
          <p14:tracePt t="31884" x="9810750" y="5448300"/>
          <p14:tracePt t="31889" x="9810750" y="5441950"/>
          <p14:tracePt t="31951" x="9810750" y="5435600"/>
          <p14:tracePt t="31973" x="9804400" y="5435600"/>
          <p14:tracePt t="31983" x="9798050" y="5435600"/>
          <p14:tracePt t="32000" x="9753600" y="5435600"/>
          <p14:tracePt t="32017" x="9721850" y="5441950"/>
          <p14:tracePt t="32033" x="9702800" y="5448300"/>
          <p14:tracePt t="32050" x="9677400" y="5492750"/>
          <p14:tracePt t="32067" x="9645650" y="5594350"/>
          <p14:tracePt t="32083" x="9620250" y="5670550"/>
          <p14:tracePt t="32100" x="9620250" y="5740400"/>
          <p14:tracePt t="32117" x="9620250" y="5797550"/>
          <p14:tracePt t="32136" x="9639300" y="5829300"/>
          <p14:tracePt t="32152" x="9645650" y="5835650"/>
          <p14:tracePt t="32167" x="9658350" y="5835650"/>
          <p14:tracePt t="32183" x="9677400" y="5835650"/>
          <p14:tracePt t="32202" x="9709150" y="5810250"/>
          <p14:tracePt t="32219" x="9747250" y="5797550"/>
          <p14:tracePt t="32233" x="9817100" y="5746750"/>
          <p14:tracePt t="32250" x="9867900" y="5708650"/>
          <p14:tracePt t="32267" x="9918700" y="5651500"/>
          <p14:tracePt t="32283" x="9963150" y="5549900"/>
          <p14:tracePt t="32300" x="9963150" y="5499100"/>
          <p14:tracePt t="32317" x="9950450" y="5403850"/>
          <p14:tracePt t="32333" x="9874250" y="5327650"/>
          <p14:tracePt t="32350" x="9740900" y="5264150"/>
          <p14:tracePt t="32367" x="9632950" y="5232400"/>
          <p14:tracePt t="32383" x="9544050" y="5232400"/>
          <p14:tracePt t="32387" x="9518650" y="5232400"/>
          <p14:tracePt t="32400" x="9499600" y="5251450"/>
          <p14:tracePt t="32418" x="9461500" y="5353050"/>
          <p14:tracePt t="32433" x="9455150" y="5499100"/>
          <p14:tracePt t="32450" x="9461500" y="5613400"/>
          <p14:tracePt t="32468" x="9518650" y="5753100"/>
          <p14:tracePt t="32483" x="9594850" y="5842000"/>
          <p14:tracePt t="32502" x="9677400" y="5911850"/>
          <p14:tracePt t="32517" x="9747250" y="5949950"/>
          <p14:tracePt t="32533" x="9779000" y="5956300"/>
          <p14:tracePt t="32550" x="9779000" y="5962650"/>
          <p14:tracePt t="32653" x="9779000" y="5949950"/>
          <p14:tracePt t="32659" x="9772650" y="5937250"/>
          <p14:tracePt t="32670" x="9759950" y="5930900"/>
          <p14:tracePt t="32683" x="9728200" y="5899150"/>
          <p14:tracePt t="32700" x="9715500" y="5892800"/>
          <p14:tracePt t="35155" x="9702800" y="5886450"/>
          <p14:tracePt t="35166" x="9696450" y="5880100"/>
          <p14:tracePt t="35183" x="9601200" y="5765800"/>
          <p14:tracePt t="35200" x="9448800" y="5626100"/>
          <p14:tracePt t="35216" x="9264650" y="5467350"/>
          <p14:tracePt t="35233" x="9067800" y="5359400"/>
          <p14:tracePt t="35234" x="8807450" y="5251450"/>
          <p14:tracePt t="35249" x="8572500" y="5162550"/>
          <p14:tracePt t="35266" x="8204200" y="4997450"/>
          <p14:tracePt t="35283" x="7943850" y="4857750"/>
          <p14:tracePt t="35300" x="7778750" y="4743450"/>
          <p14:tracePt t="35316" x="7658100" y="4654550"/>
          <p14:tracePt t="35333" x="7594600" y="4603750"/>
          <p14:tracePt t="35351" x="7588250" y="4591050"/>
          <p14:tracePt t="35367" x="7581900" y="4591050"/>
          <p14:tracePt t="35401" x="7575550" y="4591050"/>
          <p14:tracePt t="35417" x="7543800" y="4591050"/>
          <p14:tracePt t="35434" x="7473950" y="4578350"/>
          <p14:tracePt t="35451" x="7353300" y="4514850"/>
          <p14:tracePt t="35467" x="7239000" y="4400550"/>
          <p14:tracePt t="35484" x="7175500" y="4324350"/>
          <p14:tracePt t="35501" x="7124700" y="4254500"/>
          <p14:tracePt t="35519" x="7124700" y="4222750"/>
          <p14:tracePt t="35534" x="7156450" y="4203700"/>
          <p14:tracePt t="35551" x="7162800" y="4197350"/>
          <p14:tracePt t="35567" x="7169150" y="4197350"/>
          <p14:tracePt t="35601" x="7181850" y="4216400"/>
          <p14:tracePt t="35617" x="7194550" y="4273550"/>
          <p14:tracePt t="35634" x="7207250" y="4318000"/>
          <p14:tracePt t="35651" x="7232650" y="4368800"/>
          <p14:tracePt t="35667" x="7258050" y="4400550"/>
          <p14:tracePt t="35684" x="7264400" y="4406900"/>
          <p14:tracePt t="35701" x="7277100" y="4406900"/>
          <p14:tracePt t="35705" x="7289800" y="4406900"/>
          <p14:tracePt t="35719" x="7308850" y="4413250"/>
          <p14:tracePt t="35734" x="7334250" y="4425950"/>
          <p14:tracePt t="35751" x="7353300" y="4432300"/>
          <p14:tracePt t="35783" x="7359650" y="4432300"/>
          <p14:tracePt t="35817" x="7366000" y="4432300"/>
          <p14:tracePt t="35834" x="7372350" y="4432300"/>
          <p14:tracePt t="35851" x="7378700" y="4425950"/>
          <p14:tracePt t="47366" x="7385050" y="4425950"/>
          <p14:tracePt t="47383" x="7429500" y="4406900"/>
          <p14:tracePt t="47400" x="7505700" y="4394200"/>
          <p14:tracePt t="47416" x="7594600" y="4489450"/>
          <p14:tracePt t="47419" x="7613650" y="4565650"/>
          <p14:tracePt t="47433" x="7620000" y="4591050"/>
          <p14:tracePt t="47451" x="7620000" y="4699000"/>
          <p14:tracePt t="47662" x="7626350" y="4699000"/>
          <p14:tracePt t="47669" x="7639050" y="4699000"/>
          <p14:tracePt t="47676" x="7658100" y="4699000"/>
          <p14:tracePt t="47684" x="7677150" y="4699000"/>
          <p14:tracePt t="47700" x="7683500" y="4692650"/>
          <p14:tracePt t="47720" x="7702550" y="4667250"/>
          <p14:tracePt t="47735" x="7696200" y="4648200"/>
          <p14:tracePt t="47751" x="7664450" y="4648200"/>
          <p14:tracePt t="47767" x="7645400" y="4641850"/>
          <p14:tracePt t="47784" x="7632700" y="4635500"/>
          <p14:tracePt t="47802" x="7620000" y="4622800"/>
          <p14:tracePt t="47819" x="7600950" y="4603750"/>
          <p14:tracePt t="47834" x="7518400" y="4565650"/>
          <p14:tracePt t="47851" x="7486650" y="4552950"/>
          <p14:tracePt t="47855" x="7473950" y="4540250"/>
          <p14:tracePt t="47867" x="7461250" y="4527550"/>
          <p14:tracePt t="47884" x="7461250" y="4521200"/>
          <p14:tracePt t="47901" x="7448550" y="4508500"/>
          <p14:tracePt t="47906" x="7442200" y="4508500"/>
          <p14:tracePt t="47918" x="7442200" y="4502150"/>
          <p14:tracePt t="47934" x="7429500" y="4495800"/>
          <p14:tracePt t="47968" x="7416800" y="4495800"/>
          <p14:tracePt t="49375" x="7416800" y="4508500"/>
          <p14:tracePt t="49385" x="7416800" y="4521200"/>
          <p14:tracePt t="49400" x="7416800" y="4546600"/>
          <p14:tracePt t="49416" x="7435850" y="4559300"/>
          <p14:tracePt t="49419" x="7454900" y="4572000"/>
          <p14:tracePt t="49433" x="7467600" y="4635500"/>
          <p14:tracePt t="49673" x="7467600" y="4629150"/>
          <p14:tracePt t="49683" x="7467600" y="4622800"/>
          <p14:tracePt t="49699" x="7480300" y="4616450"/>
          <p14:tracePt t="49718" x="7486650" y="4616450"/>
          <p14:tracePt t="49735" x="7493000" y="4616450"/>
          <p14:tracePt t="49751" x="7499350" y="4610100"/>
          <p14:tracePt t="49783" x="7467600" y="4610100"/>
          <p14:tracePt t="49800" x="7442200" y="4610100"/>
          <p14:tracePt t="49817" x="7391400" y="4610100"/>
          <p14:tracePt t="49833" x="7277100" y="4578350"/>
          <p14:tracePt t="49849" x="7112000" y="4546600"/>
          <p14:tracePt t="49868" x="6921500" y="4521200"/>
          <p14:tracePt t="49884" x="6464300" y="4502150"/>
          <p14:tracePt t="49900" x="6356350" y="4502150"/>
          <p14:tracePt t="49919" x="6242050" y="4502150"/>
          <p14:tracePt t="49933" x="6115050" y="4533900"/>
          <p14:tracePt t="49950" x="6045200" y="4546600"/>
          <p14:tracePt t="49967" x="6000750" y="4572000"/>
          <p14:tracePt t="50000" x="6000750" y="4578350"/>
          <p14:tracePt t="50016" x="6000750" y="4597400"/>
          <p14:tracePt t="50033" x="6038850" y="4616450"/>
          <p14:tracePt t="50051" x="6121400" y="4660900"/>
          <p14:tracePt t="50067" x="6216650" y="4705350"/>
          <p14:tracePt t="50068" x="6292850" y="4730750"/>
          <p14:tracePt t="50083" x="6356350" y="4749800"/>
          <p14:tracePt t="50084" x="6362700" y="4749800"/>
          <p14:tracePt t="50099" x="6502400" y="4781550"/>
          <p14:tracePt t="50116" x="6718300" y="4813300"/>
          <p14:tracePt t="50133" x="7245350" y="4832350"/>
          <p14:tracePt t="50149" x="7556500" y="4813300"/>
          <p14:tracePt t="50166" x="7956550" y="4718050"/>
          <p14:tracePt t="50184" x="8172450" y="4648200"/>
          <p14:tracePt t="50200" x="8477250" y="4514850"/>
          <p14:tracePt t="50216" x="8597900" y="4445000"/>
          <p14:tracePt t="50234" x="8712200" y="4362450"/>
          <p14:tracePt t="50249" x="8756650" y="4311650"/>
          <p14:tracePt t="50266" x="8775700" y="4216400"/>
          <p14:tracePt t="50283" x="8775700" y="4171950"/>
          <p14:tracePt t="50299" x="8763000" y="4127500"/>
          <p14:tracePt t="50301" x="8756650" y="4114800"/>
          <p14:tracePt t="50318" x="8743950" y="4095750"/>
          <p14:tracePt t="50335" x="8718550" y="4032250"/>
          <p14:tracePt t="50349" x="8705850" y="4019550"/>
          <p14:tracePt t="50366" x="8680450" y="3987800"/>
          <p14:tracePt t="50383" x="8559800" y="3956050"/>
          <p14:tracePt t="50401" x="8477250" y="3956050"/>
          <p14:tracePt t="50416" x="8293100" y="3949700"/>
          <p14:tracePt t="50433" x="7848600" y="3949700"/>
          <p14:tracePt t="50449" x="7524750" y="3949700"/>
          <p14:tracePt t="50466" x="7245350" y="3949700"/>
          <p14:tracePt t="50483" x="7086600" y="3949700"/>
          <p14:tracePt t="50501" x="6934200" y="3949700"/>
          <p14:tracePt t="50516" x="6794500" y="3987800"/>
          <p14:tracePt t="50534" x="6711950" y="4044950"/>
          <p14:tracePt t="50549" x="6635750" y="4146550"/>
          <p14:tracePt t="50566" x="6572250" y="4343400"/>
          <p14:tracePt t="50584" x="6565900" y="4616450"/>
          <p14:tracePt t="50600" x="6629400" y="4845050"/>
          <p14:tracePt t="50618" x="6731000" y="4991100"/>
          <p14:tracePt t="50621" x="6769100" y="5048250"/>
          <p14:tracePt t="50634" x="6927850" y="5200650"/>
          <p14:tracePt t="50649" x="7219950" y="5308600"/>
          <p14:tracePt t="50666" x="7562850" y="5397500"/>
          <p14:tracePt t="50684" x="7816850" y="5435600"/>
          <p14:tracePt t="50701" x="7918450" y="5441950"/>
          <p14:tracePt t="50930" x="7924800" y="5441950"/>
          <p14:tracePt t="50938" x="7956550" y="5448300"/>
          <p14:tracePt t="50949" x="7988300" y="5454650"/>
          <p14:tracePt t="50967" x="8115300" y="5492750"/>
          <p14:tracePt t="50983" x="8369300" y="5613400"/>
          <p14:tracePt t="50999" x="8724900" y="5727700"/>
          <p14:tracePt t="51016" x="9588500" y="5956300"/>
          <p14:tracePt t="51033" x="10445750" y="6140450"/>
          <p14:tracePt t="51049" x="11480800" y="6350000"/>
          <p14:tracePt t="51051" x="12071350" y="6464300"/>
          <p14:tracePt t="51066" x="12185650" y="6540500"/>
          <p14:tracePt t="51083" x="12185650" y="6578600"/>
          <p14:tracePt t="51099" x="12185650" y="6565900"/>
          <p14:tracePt t="51117" x="12185650" y="6546850"/>
          <p14:tracePt t="51133" x="12185650" y="6502400"/>
          <p14:tracePt t="51151" x="12185650" y="6438900"/>
          <p14:tracePt t="51166" x="12166600" y="6394450"/>
          <p14:tracePt t="51184" x="12153900" y="6350000"/>
          <p14:tracePt t="51200" x="12147550" y="6318250"/>
          <p14:tracePt t="51216" x="12128500" y="6292850"/>
          <p14:tracePt t="51233" x="12109450" y="6267450"/>
          <p14:tracePt t="51250" x="12039600" y="6229350"/>
          <p14:tracePt t="51268" x="11944350" y="6184900"/>
          <p14:tracePt t="51283" x="11785600" y="6076950"/>
          <p14:tracePt t="51300" x="11582400" y="5918200"/>
          <p14:tracePt t="51317" x="11417300" y="5784850"/>
          <p14:tracePt t="51333" x="11271250" y="5619750"/>
          <p14:tracePt t="51350" x="11163300" y="5511800"/>
          <p14:tracePt t="51366" x="11093450" y="5435600"/>
          <p14:tracePt t="51384" x="11029950" y="5378450"/>
          <p14:tracePt t="51401" x="10915650" y="5314950"/>
          <p14:tracePt t="51410" x="10833100" y="5270500"/>
          <p14:tracePt t="51419" x="10775950" y="5257800"/>
          <p14:tracePt t="51434" x="10598150" y="5200650"/>
          <p14:tracePt t="51450" x="10483850" y="5156200"/>
          <p14:tracePt t="51467" x="10369550" y="5130800"/>
          <p14:tracePt t="51483" x="10261600" y="5105400"/>
          <p14:tracePt t="51500" x="10134600" y="5086350"/>
          <p14:tracePt t="51517" x="9963150" y="5073650"/>
          <p14:tracePt t="51533" x="9810750" y="5073650"/>
          <p14:tracePt t="51550" x="9690100" y="5080000"/>
          <p14:tracePt t="51567" x="9486900" y="5168900"/>
          <p14:tracePt t="51583" x="9353550" y="5232400"/>
          <p14:tracePt t="51600" x="9302750" y="5251450"/>
          <p14:tracePt t="51617" x="9271000" y="5264150"/>
          <p14:tracePt t="51634" x="9251950" y="5270500"/>
          <p14:tracePt t="51667" x="9245600" y="5276850"/>
          <p14:tracePt t="51672" x="9239250" y="5276850"/>
          <p14:tracePt t="51684" x="9239250" y="5283200"/>
          <p14:tracePt t="51700" x="9226550" y="5314950"/>
          <p14:tracePt t="51717" x="9220200" y="5410200"/>
          <p14:tracePt t="51734" x="9213850" y="5511800"/>
          <p14:tracePt t="51751" x="9207500" y="5626100"/>
          <p14:tracePt t="51767" x="9201150" y="5721350"/>
          <p14:tracePt t="51784" x="9201150" y="5803900"/>
          <p14:tracePt t="51800" x="9213850" y="5892800"/>
          <p14:tracePt t="51817" x="9239250" y="5943600"/>
          <p14:tracePt t="51833" x="9251950" y="5981700"/>
          <p14:tracePt t="51850" x="9271000" y="6007100"/>
          <p14:tracePt t="51867" x="9290050" y="6032500"/>
          <p14:tracePt t="51873" x="9296400" y="6045200"/>
          <p14:tracePt t="51884" x="9302750" y="6051550"/>
          <p14:tracePt t="51900" x="9309100" y="6057900"/>
          <p14:tracePt t="51905" x="9315450" y="6057900"/>
          <p14:tracePt t="51918" x="9315450" y="6064250"/>
          <p14:tracePt t="51934" x="9340850" y="6064250"/>
          <p14:tracePt t="51950" x="9398000" y="6070600"/>
          <p14:tracePt t="51967" x="9467850" y="6070600"/>
          <p14:tracePt t="51970" x="9499600" y="6070600"/>
          <p14:tracePt t="51984" x="9563100" y="6070600"/>
          <p14:tracePt t="51987" x="9620250" y="6070600"/>
          <p14:tracePt t="51999" x="9696450" y="6070600"/>
          <p14:tracePt t="52017" x="9823450" y="6070600"/>
          <p14:tracePt t="52018" x="9925050" y="6070600"/>
          <p14:tracePt t="52033" x="10052050" y="6051550"/>
          <p14:tracePt t="52050" x="10096500" y="6032500"/>
          <p14:tracePt t="52066" x="10198100" y="5969000"/>
          <p14:tracePt t="52085" x="10248900" y="5905500"/>
          <p14:tracePt t="52100" x="10274300" y="5835650"/>
          <p14:tracePt t="52117" x="10293350" y="5721350"/>
          <p14:tracePt t="52134" x="10280650" y="5588000"/>
          <p14:tracePt t="52150" x="10229850" y="5467350"/>
          <p14:tracePt t="52166" x="10090150" y="5295900"/>
          <p14:tracePt t="52183" x="9944100" y="5156200"/>
          <p14:tracePt t="52200" x="9740900" y="5035550"/>
          <p14:tracePt t="52216" x="9626600" y="4972050"/>
          <p14:tracePt t="52233" x="9544050" y="4940300"/>
          <p14:tracePt t="52249" x="9518650" y="4940300"/>
          <p14:tracePt t="52266" x="9480550" y="4940300"/>
          <p14:tracePt t="52283" x="9467850" y="4959350"/>
          <p14:tracePt t="52299" x="9467850" y="4978400"/>
          <p14:tracePt t="52316" x="9499600" y="4997450"/>
          <p14:tracePt t="52334" x="9518650" y="5041900"/>
          <p14:tracePt t="52350" x="9531350" y="5080000"/>
          <p14:tracePt t="52367" x="9531350" y="5092700"/>
          <p14:tracePt t="52623" x="9493250" y="5124450"/>
          <p14:tracePt t="52629" x="9461500" y="5162550"/>
          <p14:tracePt t="52639" x="9372600" y="5232400"/>
          <p14:tracePt t="52650" x="9296400" y="5289550"/>
          <p14:tracePt t="52667" x="9175750" y="5384800"/>
          <p14:tracePt t="52672" x="9074150" y="5435600"/>
          <p14:tracePt t="52684" x="8991600" y="5461000"/>
          <p14:tracePt t="52700" x="8896350" y="5435600"/>
          <p14:tracePt t="52717" x="8845550" y="5353050"/>
          <p14:tracePt t="52734" x="8775700" y="5175250"/>
          <p14:tracePt t="52750" x="8750300" y="5010150"/>
          <p14:tracePt t="52767" x="8699500" y="4699000"/>
          <p14:tracePt t="52784" x="8616950" y="4349750"/>
          <p14:tracePt t="52802" x="8451850" y="3924300"/>
          <p14:tracePt t="52817" x="8350250" y="3733800"/>
          <p14:tracePt t="52834" x="8178800" y="3467100"/>
          <p14:tracePt t="52850" x="8070850" y="3346450"/>
          <p14:tracePt t="52867" x="7975600" y="3232150"/>
          <p14:tracePt t="52884" x="7918450" y="3155950"/>
          <p14:tracePt t="52900" x="7874000" y="3079750"/>
          <p14:tracePt t="52917" x="7842250" y="3016250"/>
          <p14:tracePt t="52934" x="7823200" y="2971800"/>
          <p14:tracePt t="52950" x="7785100" y="2895600"/>
          <p14:tracePt t="52967" x="7778750" y="2863850"/>
          <p14:tracePt t="52983" x="7772400" y="2825750"/>
          <p14:tracePt t="53000" x="7772400" y="2787650"/>
          <p14:tracePt t="53017" x="7785100" y="2762250"/>
          <p14:tracePt t="53034" x="7797800" y="2743200"/>
          <p14:tracePt t="53260" x="7816850" y="2705100"/>
          <p14:tracePt t="53266" x="7867650" y="2622550"/>
          <p14:tracePt t="53284" x="7988300" y="2470150"/>
          <p14:tracePt t="53300" x="8121650" y="2355850"/>
          <p14:tracePt t="53316" x="8235950" y="2292350"/>
          <p14:tracePt t="53333" x="8388350" y="2260600"/>
          <p14:tracePt t="53350" x="8470900" y="2254250"/>
          <p14:tracePt t="53367" x="8572500" y="2260600"/>
          <p14:tracePt t="53383" x="8616950" y="2298700"/>
          <p14:tracePt t="53400" x="8629650" y="2343150"/>
          <p14:tracePt t="53639" x="8667750" y="2343150"/>
          <p14:tracePt t="53644" x="8756650" y="2324100"/>
          <p14:tracePt t="53654" x="8794750" y="2355850"/>
          <p14:tracePt t="53666" x="8845550" y="2451100"/>
          <p14:tracePt t="53683" x="8832850" y="2565400"/>
          <p14:tracePt t="53701" x="8610600" y="2762250"/>
          <p14:tracePt t="53725" x="8483600" y="2895600"/>
          <p14:tracePt t="53751" x="8407400" y="3149600"/>
          <p14:tracePt t="53766" x="8394700" y="3352800"/>
          <p14:tracePt t="53783" x="8394700" y="3448050"/>
          <p14:tracePt t="53800" x="8394700" y="3498850"/>
          <p14:tracePt t="53816" x="8401050" y="3511550"/>
          <p14:tracePt t="53833" x="8407400" y="3517900"/>
          <p14:tracePt t="53849" x="8432800" y="3524250"/>
          <p14:tracePt t="53866" x="8483600" y="3549650"/>
          <p14:tracePt t="53883" x="8553450" y="3581400"/>
          <p14:tracePt t="53900" x="8636000" y="3625850"/>
          <p14:tracePt t="53917" x="8718550" y="3695700"/>
          <p14:tracePt t="53920" x="8756650" y="3721100"/>
          <p14:tracePt t="53933" x="8763000" y="3740150"/>
          <p14:tracePt t="53950" x="8782050" y="3765550"/>
          <p14:tracePt t="53967" x="8858250" y="3898900"/>
          <p14:tracePt t="53983" x="8915400" y="3981450"/>
          <p14:tracePt t="54000" x="8934450" y="3981450"/>
          <p14:tracePt t="54016" x="8959850" y="3924300"/>
          <p14:tracePt t="54034" x="9029700" y="3810000"/>
          <p14:tracePt t="54052" x="9086850" y="3740150"/>
          <p14:tracePt t="54066" x="9099550" y="3708400"/>
          <p14:tracePt t="54083" x="9112250" y="3702050"/>
          <p14:tracePt t="54100" x="9112250" y="3695700"/>
          <p14:tracePt t="54283" x="9112250" y="3708400"/>
          <p14:tracePt t="54301" x="9124950" y="3727450"/>
          <p14:tracePt t="54317" x="9137650" y="3746500"/>
          <p14:tracePt t="54334" x="9156700" y="3752850"/>
          <p14:tracePt t="54351" x="9175750" y="3759200"/>
          <p14:tracePt t="54367" x="9182100" y="3765550"/>
          <p14:tracePt t="54384" x="9188450" y="3765550"/>
          <p14:tracePt t="54484" x="9188450" y="3752850"/>
          <p14:tracePt t="54490" x="9188450" y="3727450"/>
          <p14:tracePt t="54500" x="9188450" y="3721100"/>
          <p14:tracePt t="54536" x="9188450" y="3714750"/>
          <p14:tracePt t="56167" x="9188450" y="3708400"/>
          <p14:tracePt t="56174" x="9093200" y="3632200"/>
          <p14:tracePt t="56184" x="8877300" y="3473450"/>
          <p14:tracePt t="56200" x="8477250" y="3257550"/>
          <p14:tracePt t="56217" x="8312150" y="3194050"/>
          <p14:tracePt t="56234" x="7912100" y="3048000"/>
          <p14:tracePt t="56250" x="7181850" y="2794000"/>
          <p14:tracePt t="56267" x="6286500" y="2609850"/>
          <p14:tracePt t="56283" x="5334000" y="2597150"/>
          <p14:tracePt t="56286" x="5022850" y="2584450"/>
          <p14:tracePt t="56300" x="4838700" y="2546350"/>
          <p14:tracePt t="56317" x="4724400" y="2501900"/>
          <p14:tracePt t="56333" x="4718050" y="2495550"/>
          <p14:tracePt t="56351" x="4724400" y="2489200"/>
          <p14:tracePt t="56367" x="4813300" y="2400300"/>
          <p14:tracePt t="56383" x="5060950" y="2178050"/>
          <p14:tracePt t="56400" x="5245100" y="2000250"/>
          <p14:tracePt t="56405" x="5321300" y="1924050"/>
          <p14:tracePt t="56416" x="5359400" y="1885950"/>
          <p14:tracePt t="56433" x="5372100" y="1873250"/>
          <p14:tracePt t="56531" x="5327650" y="1898650"/>
          <p14:tracePt t="56538" x="5232400" y="1936750"/>
          <p14:tracePt t="56549" x="5156200" y="1962150"/>
          <p14:tracePt t="56566" x="5054600" y="1962150"/>
          <p14:tracePt t="56583" x="4953000" y="1955800"/>
          <p14:tracePt t="56601" x="4679950" y="1885950"/>
          <p14:tracePt t="56616" x="4159250" y="1695450"/>
          <p14:tracePt t="56619" x="3803650" y="1562100"/>
          <p14:tracePt t="56633" x="3346450" y="1384300"/>
          <p14:tracePt t="56650" x="2451100" y="1073150"/>
          <p14:tracePt t="56667" x="1574800" y="742950"/>
          <p14:tracePt t="56671" x="1035050" y="565150"/>
          <p14:tracePt t="56683" x="546100" y="41910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1404</Words>
  <Application>Microsoft Office PowerPoint</Application>
  <PresentationFormat>Widescreen</PresentationFormat>
  <Paragraphs>246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 Yiran</dc:creator>
  <cp:lastModifiedBy>CUI Yiran</cp:lastModifiedBy>
  <cp:revision>39</cp:revision>
  <dcterms:created xsi:type="dcterms:W3CDTF">2023-05-17T08:58:16Z</dcterms:created>
  <dcterms:modified xsi:type="dcterms:W3CDTF">2023-05-18T14:27:20Z</dcterms:modified>
</cp:coreProperties>
</file>